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sldIdLst>
    <p:sldId id="401" r:id="rId2"/>
    <p:sldId id="593" r:id="rId3"/>
    <p:sldId id="615" r:id="rId4"/>
    <p:sldId id="618" r:id="rId5"/>
    <p:sldId id="632" r:id="rId6"/>
    <p:sldId id="637" r:id="rId7"/>
    <p:sldId id="638" r:id="rId8"/>
    <p:sldId id="636" r:id="rId9"/>
    <p:sldId id="639" r:id="rId10"/>
    <p:sldId id="619" r:id="rId11"/>
    <p:sldId id="633" r:id="rId12"/>
    <p:sldId id="634" r:id="rId13"/>
    <p:sldId id="635" r:id="rId14"/>
    <p:sldId id="630" r:id="rId15"/>
    <p:sldId id="631" r:id="rId16"/>
    <p:sldId id="628" r:id="rId17"/>
    <p:sldId id="629" r:id="rId18"/>
    <p:sldId id="567" r:id="rId19"/>
    <p:sldId id="640" r:id="rId20"/>
    <p:sldId id="626" r:id="rId21"/>
    <p:sldId id="324" r:id="rId22"/>
    <p:sldId id="264" r:id="rId23"/>
    <p:sldId id="272" r:id="rId24"/>
    <p:sldId id="595" r:id="rId25"/>
    <p:sldId id="434" r:id="rId26"/>
    <p:sldId id="596" r:id="rId27"/>
    <p:sldId id="641" r:id="rId28"/>
    <p:sldId id="597" r:id="rId29"/>
    <p:sldId id="442" r:id="rId30"/>
    <p:sldId id="506" r:id="rId31"/>
    <p:sldId id="405" r:id="rId32"/>
    <p:sldId id="406" r:id="rId33"/>
    <p:sldId id="479" r:id="rId34"/>
    <p:sldId id="598" r:id="rId35"/>
    <p:sldId id="509" r:id="rId36"/>
    <p:sldId id="599" r:id="rId37"/>
    <p:sldId id="600" r:id="rId38"/>
    <p:sldId id="467" r:id="rId39"/>
    <p:sldId id="440" r:id="rId40"/>
    <p:sldId id="441" r:id="rId41"/>
    <p:sldId id="601" r:id="rId42"/>
    <p:sldId id="443" r:id="rId43"/>
    <p:sldId id="444" r:id="rId44"/>
    <p:sldId id="602" r:id="rId45"/>
    <p:sldId id="617" r:id="rId46"/>
    <p:sldId id="529" r:id="rId47"/>
    <p:sldId id="594" r:id="rId48"/>
    <p:sldId id="588" r:id="rId49"/>
    <p:sldId id="622" r:id="rId50"/>
    <p:sldId id="623" r:id="rId51"/>
    <p:sldId id="624" r:id="rId52"/>
    <p:sldId id="625" r:id="rId53"/>
    <p:sldId id="620" r:id="rId54"/>
    <p:sldId id="621" r:id="rId55"/>
    <p:sldId id="589" r:id="rId56"/>
    <p:sldId id="590" r:id="rId57"/>
    <p:sldId id="591" r:id="rId58"/>
    <p:sldId id="592" r:id="rId59"/>
    <p:sldId id="511" r:id="rId60"/>
    <p:sldId id="512" r:id="rId61"/>
    <p:sldId id="561" r:id="rId62"/>
    <p:sldId id="562" r:id="rId63"/>
    <p:sldId id="514" r:id="rId64"/>
    <p:sldId id="563" r:id="rId65"/>
    <p:sldId id="541" r:id="rId66"/>
    <p:sldId id="542" r:id="rId67"/>
    <p:sldId id="543" r:id="rId68"/>
    <p:sldId id="564" r:id="rId69"/>
    <p:sldId id="565" r:id="rId70"/>
    <p:sldId id="566" r:id="rId71"/>
    <p:sldId id="568" r:id="rId72"/>
    <p:sldId id="569" r:id="rId73"/>
    <p:sldId id="571" r:id="rId74"/>
    <p:sldId id="531" r:id="rId75"/>
    <p:sldId id="513" r:id="rId76"/>
    <p:sldId id="530" r:id="rId77"/>
    <p:sldId id="572" r:id="rId78"/>
    <p:sldId id="532" r:id="rId79"/>
    <p:sldId id="627" r:id="rId80"/>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1D73"/>
    <a:srgbClr val="FF3300"/>
    <a:srgbClr val="C55A11"/>
    <a:srgbClr val="A9D18E"/>
    <a:srgbClr val="F4B183"/>
    <a:srgbClr val="F8CBAD"/>
    <a:srgbClr val="8A3F0C"/>
    <a:srgbClr val="FBE5D6"/>
    <a:srgbClr val="AAC6E7"/>
    <a:srgbClr val="F7B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2DFEC-142F-4815-BDFF-B98C84241A2E}" v="47" dt="2024-10-21T19:52:20.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06" d="100"/>
          <a:sy n="106" d="100"/>
        </p:scale>
        <p:origin x="156" y="148"/>
      </p:cViewPr>
      <p:guideLst/>
    </p:cSldViewPr>
  </p:slideViewPr>
  <p:notesTextViewPr>
    <p:cViewPr>
      <p:scale>
        <a:sx n="1" d="1"/>
        <a:sy n="1" d="1"/>
      </p:scale>
      <p:origin x="0" y="0"/>
    </p:cViewPr>
  </p:notesTextViewPr>
  <p:sorterViewPr>
    <p:cViewPr>
      <p:scale>
        <a:sx n="100" d="100"/>
        <a:sy n="100" d="100"/>
      </p:scale>
      <p:origin x="0" y="-14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5CFB5065-012C-4143-977B-DBAD41F49AFE}"/>
    <pc:docChg chg="undo redo custSel addSld delSld modSld sldOrd">
      <pc:chgData name="Bill Lord" userId="b68276031ed32d04" providerId="LiveId" clId="{5CFB5065-012C-4143-977B-DBAD41F49AFE}" dt="2023-10-18T20:58:23.625" v="3384" actId="20577"/>
      <pc:docMkLst>
        <pc:docMk/>
      </pc:docMkLst>
      <pc:sldChg chg="delSp del mod">
        <pc:chgData name="Bill Lord" userId="b68276031ed32d04" providerId="LiveId" clId="{5CFB5065-012C-4143-977B-DBAD41F49AFE}" dt="2023-10-17T17:14:21.843" v="212" actId="47"/>
        <pc:sldMkLst>
          <pc:docMk/>
          <pc:sldMk cId="3999202283" sldId="256"/>
        </pc:sldMkLst>
        <pc:picChg chg="del">
          <ac:chgData name="Bill Lord" userId="b68276031ed32d04" providerId="LiveId" clId="{5CFB5065-012C-4143-977B-DBAD41F49AFE}" dt="2023-10-17T17:12:16.589" v="204" actId="478"/>
          <ac:picMkLst>
            <pc:docMk/>
            <pc:sldMk cId="3999202283" sldId="256"/>
            <ac:picMk id="11" creationId="{08BB4585-FCC1-D914-A147-8EF0F1D97E4C}"/>
          </ac:picMkLst>
        </pc:picChg>
      </pc:sldChg>
      <pc:sldChg chg="add setBg">
        <pc:chgData name="Bill Lord" userId="b68276031ed32d04" providerId="LiveId" clId="{5CFB5065-012C-4143-977B-DBAD41F49AFE}" dt="2023-10-17T18:08:41.248" v="433"/>
        <pc:sldMkLst>
          <pc:docMk/>
          <pc:sldMk cId="2320844985" sldId="264"/>
        </pc:sldMkLst>
      </pc:sldChg>
      <pc:sldChg chg="add setBg">
        <pc:chgData name="Bill Lord" userId="b68276031ed32d04" providerId="LiveId" clId="{5CFB5065-012C-4143-977B-DBAD41F49AFE}" dt="2023-10-17T18:13:47.543" v="436"/>
        <pc:sldMkLst>
          <pc:docMk/>
          <pc:sldMk cId="10999654" sldId="272"/>
        </pc:sldMkLst>
      </pc:sldChg>
      <pc:sldChg chg="modSp add mod setBg">
        <pc:chgData name="Bill Lord" userId="b68276031ed32d04" providerId="LiveId" clId="{5CFB5065-012C-4143-977B-DBAD41F49AFE}" dt="2023-10-17T18:10:20.969" v="435" actId="20577"/>
        <pc:sldMkLst>
          <pc:docMk/>
          <pc:sldMk cId="2803408608" sldId="324"/>
        </pc:sldMkLst>
        <pc:spChg chg="mod">
          <ac:chgData name="Bill Lord" userId="b68276031ed32d04" providerId="LiveId" clId="{5CFB5065-012C-4143-977B-DBAD41F49AFE}" dt="2023-10-17T18:10:20.969" v="435" actId="20577"/>
          <ac:spMkLst>
            <pc:docMk/>
            <pc:sldMk cId="2803408608" sldId="324"/>
            <ac:spMk id="12" creationId="{00000000-0000-0000-0000-000000000000}"/>
          </ac:spMkLst>
        </pc:spChg>
      </pc:sldChg>
      <pc:sldChg chg="addSp delSp modSp mod modAnim">
        <pc:chgData name="Bill Lord" userId="b68276031ed32d04" providerId="LiveId" clId="{5CFB5065-012C-4143-977B-DBAD41F49AFE}" dt="2023-10-17T17:45:59.833" v="383" actId="27636"/>
        <pc:sldMkLst>
          <pc:docMk/>
          <pc:sldMk cId="1450608569" sldId="401"/>
        </pc:sldMkLst>
        <pc:spChg chg="del">
          <ac:chgData name="Bill Lord" userId="b68276031ed32d04" providerId="LiveId" clId="{5CFB5065-012C-4143-977B-DBAD41F49AFE}" dt="2023-10-17T17:12:49.191" v="206" actId="478"/>
          <ac:spMkLst>
            <pc:docMk/>
            <pc:sldMk cId="1450608569" sldId="401"/>
            <ac:spMk id="2" creationId="{00000000-0000-0000-0000-000000000000}"/>
          </ac:spMkLst>
        </pc:spChg>
        <pc:spChg chg="del">
          <ac:chgData name="Bill Lord" userId="b68276031ed32d04" providerId="LiveId" clId="{5CFB5065-012C-4143-977B-DBAD41F49AFE}" dt="2023-10-17T17:12:49.191" v="206" actId="478"/>
          <ac:spMkLst>
            <pc:docMk/>
            <pc:sldMk cId="1450608569" sldId="401"/>
            <ac:spMk id="3" creationId="{00000000-0000-0000-0000-000000000000}"/>
          </ac:spMkLst>
        </pc:spChg>
        <pc:spChg chg="add del mod">
          <ac:chgData name="Bill Lord" userId="b68276031ed32d04" providerId="LiveId" clId="{5CFB5065-012C-4143-977B-DBAD41F49AFE}" dt="2023-10-17T17:12:56.021" v="207" actId="478"/>
          <ac:spMkLst>
            <pc:docMk/>
            <pc:sldMk cId="1450608569" sldId="401"/>
            <ac:spMk id="5" creationId="{2FD726B9-C54F-458F-82F3-5ABB45716875}"/>
          </ac:spMkLst>
        </pc:spChg>
        <pc:spChg chg="add del mod">
          <ac:chgData name="Bill Lord" userId="b68276031ed32d04" providerId="LiveId" clId="{5CFB5065-012C-4143-977B-DBAD41F49AFE}" dt="2023-10-17T17:13:53.548" v="209"/>
          <ac:spMkLst>
            <pc:docMk/>
            <pc:sldMk cId="1450608569" sldId="401"/>
            <ac:spMk id="6" creationId="{83BE6390-AE74-A1D1-652F-F9AF6E1ED869}"/>
          </ac:spMkLst>
        </pc:spChg>
        <pc:spChg chg="add del mod">
          <ac:chgData name="Bill Lord" userId="b68276031ed32d04" providerId="LiveId" clId="{5CFB5065-012C-4143-977B-DBAD41F49AFE}" dt="2023-10-17T17:13:53.548" v="209"/>
          <ac:spMkLst>
            <pc:docMk/>
            <pc:sldMk cId="1450608569" sldId="401"/>
            <ac:spMk id="7" creationId="{CE5392F9-6093-CA03-9176-4E5278435F46}"/>
          </ac:spMkLst>
        </pc:spChg>
        <pc:spChg chg="mod">
          <ac:chgData name="Bill Lord" userId="b68276031ed32d04" providerId="LiveId" clId="{5CFB5065-012C-4143-977B-DBAD41F49AFE}" dt="2023-10-17T17:13:24.937" v="208"/>
          <ac:spMkLst>
            <pc:docMk/>
            <pc:sldMk cId="1450608569" sldId="401"/>
            <ac:spMk id="9" creationId="{E2F989A6-41CF-C100-C165-78472EC15BCA}"/>
          </ac:spMkLst>
        </pc:spChg>
        <pc:spChg chg="mod">
          <ac:chgData name="Bill Lord" userId="b68276031ed32d04" providerId="LiveId" clId="{5CFB5065-012C-4143-977B-DBAD41F49AFE}" dt="2023-10-17T17:13:24.937" v="208"/>
          <ac:spMkLst>
            <pc:docMk/>
            <pc:sldMk cId="1450608569" sldId="401"/>
            <ac:spMk id="10" creationId="{4C5FF10A-D710-BA5D-9484-C08CFECC7BCB}"/>
          </ac:spMkLst>
        </pc:spChg>
        <pc:spChg chg="mod">
          <ac:chgData name="Bill Lord" userId="b68276031ed32d04" providerId="LiveId" clId="{5CFB5065-012C-4143-977B-DBAD41F49AFE}" dt="2023-10-17T17:13:24.937" v="208"/>
          <ac:spMkLst>
            <pc:docMk/>
            <pc:sldMk cId="1450608569" sldId="401"/>
            <ac:spMk id="11" creationId="{1542AF5E-2ADB-6C32-F57D-6D24F95C322A}"/>
          </ac:spMkLst>
        </pc:spChg>
        <pc:spChg chg="del">
          <ac:chgData name="Bill Lord" userId="b68276031ed32d04" providerId="LiveId" clId="{5CFB5065-012C-4143-977B-DBAD41F49AFE}" dt="2023-10-17T17:12:49.191" v="206" actId="478"/>
          <ac:spMkLst>
            <pc:docMk/>
            <pc:sldMk cId="1450608569" sldId="401"/>
            <ac:spMk id="12" creationId="{00000000-0000-0000-0000-000000000000}"/>
          </ac:spMkLst>
        </pc:spChg>
        <pc:spChg chg="mod">
          <ac:chgData name="Bill Lord" userId="b68276031ed32d04" providerId="LiveId" clId="{5CFB5065-012C-4143-977B-DBAD41F49AFE}" dt="2023-10-17T17:13:24.937" v="208"/>
          <ac:spMkLst>
            <pc:docMk/>
            <pc:sldMk cId="1450608569" sldId="401"/>
            <ac:spMk id="13" creationId="{6B382C7E-43C5-5851-1091-A6C72576ACA3}"/>
          </ac:spMkLst>
        </pc:spChg>
        <pc:spChg chg="add del mod">
          <ac:chgData name="Bill Lord" userId="b68276031ed32d04" providerId="LiveId" clId="{5CFB5065-012C-4143-977B-DBAD41F49AFE}" dt="2023-10-17T17:13:53.548" v="209"/>
          <ac:spMkLst>
            <pc:docMk/>
            <pc:sldMk cId="1450608569" sldId="401"/>
            <ac:spMk id="14" creationId="{AA6EBEE7-2A29-9153-1378-72951880E879}"/>
          </ac:spMkLst>
        </pc:spChg>
        <pc:spChg chg="add del mod">
          <ac:chgData name="Bill Lord" userId="b68276031ed32d04" providerId="LiveId" clId="{5CFB5065-012C-4143-977B-DBAD41F49AFE}" dt="2023-10-17T17:13:53.548" v="209"/>
          <ac:spMkLst>
            <pc:docMk/>
            <pc:sldMk cId="1450608569" sldId="401"/>
            <ac:spMk id="15" creationId="{59AF5C05-8A14-EBA0-41F3-95E8A07DF4F8}"/>
          </ac:spMkLst>
        </pc:spChg>
        <pc:spChg chg="add mod">
          <ac:chgData name="Bill Lord" userId="b68276031ed32d04" providerId="LiveId" clId="{5CFB5065-012C-4143-977B-DBAD41F49AFE}" dt="2023-10-17T17:45:59.833" v="383" actId="27636"/>
          <ac:spMkLst>
            <pc:docMk/>
            <pc:sldMk cId="1450608569" sldId="401"/>
            <ac:spMk id="16" creationId="{40BEF37E-71F5-69F9-200D-77737D1CF54E}"/>
          </ac:spMkLst>
        </pc:spChg>
        <pc:spChg chg="add mod">
          <ac:chgData name="Bill Lord" userId="b68276031ed32d04" providerId="LiveId" clId="{5CFB5065-012C-4143-977B-DBAD41F49AFE}" dt="2023-10-17T17:45:59.795" v="382" actId="2711"/>
          <ac:spMkLst>
            <pc:docMk/>
            <pc:sldMk cId="1450608569" sldId="401"/>
            <ac:spMk id="17" creationId="{C27FC87A-D624-5D2D-44E9-EA7DFDC96486}"/>
          </ac:spMkLst>
        </pc:spChg>
        <pc:spChg chg="add mod">
          <ac:chgData name="Bill Lord" userId="b68276031ed32d04" providerId="LiveId" clId="{5CFB5065-012C-4143-977B-DBAD41F49AFE}" dt="2023-10-17T17:45:59.795" v="382" actId="2711"/>
          <ac:spMkLst>
            <pc:docMk/>
            <pc:sldMk cId="1450608569" sldId="401"/>
            <ac:spMk id="18" creationId="{8DA463C2-5E93-9931-DE7A-639BCD59E0B1}"/>
          </ac:spMkLst>
        </pc:spChg>
        <pc:spChg chg="add mod ord">
          <ac:chgData name="Bill Lord" userId="b68276031ed32d04" providerId="LiveId" clId="{5CFB5065-012C-4143-977B-DBAD41F49AFE}" dt="2023-10-17T17:44:32.256" v="380" actId="207"/>
          <ac:spMkLst>
            <pc:docMk/>
            <pc:sldMk cId="1450608569" sldId="401"/>
            <ac:spMk id="33" creationId="{F70931BF-B0DE-FEDA-817B-A08418FF8F66}"/>
          </ac:spMkLst>
        </pc:spChg>
        <pc:grpChg chg="add del mod">
          <ac:chgData name="Bill Lord" userId="b68276031ed32d04" providerId="LiveId" clId="{5CFB5065-012C-4143-977B-DBAD41F49AFE}" dt="2023-10-17T17:13:53.548" v="209"/>
          <ac:grpSpMkLst>
            <pc:docMk/>
            <pc:sldMk cId="1450608569" sldId="401"/>
            <ac:grpSpMk id="8" creationId="{81EB1BED-51D6-D5F4-8E8D-BCE957C68685}"/>
          </ac:grpSpMkLst>
        </pc:grpChg>
        <pc:picChg chg="add mod modCrop">
          <ac:chgData name="Bill Lord" userId="b68276031ed32d04" providerId="LiveId" clId="{5CFB5065-012C-4143-977B-DBAD41F49AFE}" dt="2023-10-17T17:42:11.786" v="376" actId="1037"/>
          <ac:picMkLst>
            <pc:docMk/>
            <pc:sldMk cId="1450608569" sldId="401"/>
            <ac:picMk id="20" creationId="{5C244265-3C27-362C-9620-59E9D37FBF2D}"/>
          </ac:picMkLst>
        </pc:picChg>
        <pc:picChg chg="add mod modCrop">
          <ac:chgData name="Bill Lord" userId="b68276031ed32d04" providerId="LiveId" clId="{5CFB5065-012C-4143-977B-DBAD41F49AFE}" dt="2023-10-17T17:41:50.626" v="346" actId="1035"/>
          <ac:picMkLst>
            <pc:docMk/>
            <pc:sldMk cId="1450608569" sldId="401"/>
            <ac:picMk id="22" creationId="{02F41181-3668-E178-8D42-D10170C9AE5C}"/>
          </ac:picMkLst>
        </pc:picChg>
        <pc:picChg chg="add mod modCrop">
          <ac:chgData name="Bill Lord" userId="b68276031ed32d04" providerId="LiveId" clId="{5CFB5065-012C-4143-977B-DBAD41F49AFE}" dt="2023-10-17T17:41:50.626" v="346" actId="1035"/>
          <ac:picMkLst>
            <pc:docMk/>
            <pc:sldMk cId="1450608569" sldId="401"/>
            <ac:picMk id="24" creationId="{48B222D3-04F1-7353-A80F-2B493398F450}"/>
          </ac:picMkLst>
        </pc:picChg>
        <pc:picChg chg="add del">
          <ac:chgData name="Bill Lord" userId="b68276031ed32d04" providerId="LiveId" clId="{5CFB5065-012C-4143-977B-DBAD41F49AFE}" dt="2023-10-17T17:30:21.582" v="256" actId="478"/>
          <ac:picMkLst>
            <pc:docMk/>
            <pc:sldMk cId="1450608569" sldId="401"/>
            <ac:picMk id="26" creationId="{0C3747FE-E816-EB0C-2116-195EB117661A}"/>
          </ac:picMkLst>
        </pc:picChg>
        <pc:picChg chg="add mod modCrop">
          <ac:chgData name="Bill Lord" userId="b68276031ed32d04" providerId="LiveId" clId="{5CFB5065-012C-4143-977B-DBAD41F49AFE}" dt="2023-10-17T17:41:50.626" v="346" actId="1035"/>
          <ac:picMkLst>
            <pc:docMk/>
            <pc:sldMk cId="1450608569" sldId="401"/>
            <ac:picMk id="28" creationId="{D591E510-1AAA-4390-E135-A59E40D85053}"/>
          </ac:picMkLst>
        </pc:picChg>
        <pc:picChg chg="add mod modCrop">
          <ac:chgData name="Bill Lord" userId="b68276031ed32d04" providerId="LiveId" clId="{5CFB5065-012C-4143-977B-DBAD41F49AFE}" dt="2023-10-17T17:42:11.786" v="376" actId="1037"/>
          <ac:picMkLst>
            <pc:docMk/>
            <pc:sldMk cId="1450608569" sldId="401"/>
            <ac:picMk id="30" creationId="{7365B46D-75DB-0206-AE97-C361BF6EF160}"/>
          </ac:picMkLst>
        </pc:picChg>
        <pc:picChg chg="add mod modCrop">
          <ac:chgData name="Bill Lord" userId="b68276031ed32d04" providerId="LiveId" clId="{5CFB5065-012C-4143-977B-DBAD41F49AFE}" dt="2023-10-17T17:42:11.786" v="376" actId="1037"/>
          <ac:picMkLst>
            <pc:docMk/>
            <pc:sldMk cId="1450608569" sldId="401"/>
            <ac:picMk id="32" creationId="{DE7C5881-90D6-495A-42A5-274E595E02F4}"/>
          </ac:picMkLst>
        </pc:picChg>
      </pc:sldChg>
      <pc:sldChg chg="addSp delSp modSp add mod setBg">
        <pc:chgData name="Bill Lord" userId="b68276031ed32d04" providerId="LiveId" clId="{5CFB5065-012C-4143-977B-DBAD41F49AFE}" dt="2023-10-17T19:52:55.124" v="1650" actId="1076"/>
        <pc:sldMkLst>
          <pc:docMk/>
          <pc:sldMk cId="467314450" sldId="405"/>
        </pc:sldMkLst>
        <pc:spChg chg="mod">
          <ac:chgData name="Bill Lord" userId="b68276031ed32d04" providerId="LiveId" clId="{5CFB5065-012C-4143-977B-DBAD41F49AFE}" dt="2023-10-17T19:48:40.655" v="1645" actId="20577"/>
          <ac:spMkLst>
            <pc:docMk/>
            <pc:sldMk cId="467314450" sldId="405"/>
            <ac:spMk id="2" creationId="{00000000-0000-0000-0000-000000000000}"/>
          </ac:spMkLst>
        </pc:spChg>
        <pc:spChg chg="add mod">
          <ac:chgData name="Bill Lord" userId="b68276031ed32d04" providerId="LiveId" clId="{5CFB5065-012C-4143-977B-DBAD41F49AFE}" dt="2023-10-17T19:52:55.124" v="1650" actId="1076"/>
          <ac:spMkLst>
            <pc:docMk/>
            <pc:sldMk cId="467314450" sldId="405"/>
            <ac:spMk id="4" creationId="{151D3AA9-15F8-66C0-A0C8-BC81D5D1DBC2}"/>
          </ac:spMkLst>
        </pc:spChg>
        <pc:spChg chg="add mod">
          <ac:chgData name="Bill Lord" userId="b68276031ed32d04" providerId="LiveId" clId="{5CFB5065-012C-4143-977B-DBAD41F49AFE}" dt="2023-10-17T19:52:55.124" v="1650" actId="1076"/>
          <ac:spMkLst>
            <pc:docMk/>
            <pc:sldMk cId="467314450" sldId="405"/>
            <ac:spMk id="5" creationId="{700D7864-854A-CC39-D258-660FD4CE69DA}"/>
          </ac:spMkLst>
        </pc:spChg>
        <pc:spChg chg="add mod">
          <ac:chgData name="Bill Lord" userId="b68276031ed32d04" providerId="LiveId" clId="{5CFB5065-012C-4143-977B-DBAD41F49AFE}" dt="2023-10-17T19:52:55.124" v="1650" actId="1076"/>
          <ac:spMkLst>
            <pc:docMk/>
            <pc:sldMk cId="467314450" sldId="405"/>
            <ac:spMk id="6" creationId="{BA96D5B0-79C3-76F1-76D3-7CBADE6CE654}"/>
          </ac:spMkLst>
        </pc:spChg>
        <pc:spChg chg="del">
          <ac:chgData name="Bill Lord" userId="b68276031ed32d04" providerId="LiveId" clId="{5CFB5065-012C-4143-977B-DBAD41F49AFE}" dt="2023-10-17T19:52:25.882" v="1646" actId="478"/>
          <ac:spMkLst>
            <pc:docMk/>
            <pc:sldMk cId="467314450" sldId="405"/>
            <ac:spMk id="8" creationId="{00000000-0000-0000-0000-000000000000}"/>
          </ac:spMkLst>
        </pc:spChg>
        <pc:picChg chg="mod">
          <ac:chgData name="Bill Lord" userId="b68276031ed32d04" providerId="LiveId" clId="{5CFB5065-012C-4143-977B-DBAD41F49AFE}" dt="2023-10-17T19:52:34.652" v="1648" actId="1076"/>
          <ac:picMkLst>
            <pc:docMk/>
            <pc:sldMk cId="467314450" sldId="405"/>
            <ac:picMk id="2052" creationId="{00000000-0000-0000-0000-000000000000}"/>
          </ac:picMkLst>
        </pc:picChg>
      </pc:sldChg>
      <pc:sldChg chg="add ord setBg">
        <pc:chgData name="Bill Lord" userId="b68276031ed32d04" providerId="LiveId" clId="{5CFB5065-012C-4143-977B-DBAD41F49AFE}" dt="2023-10-17T19:54:43.192" v="1654"/>
        <pc:sldMkLst>
          <pc:docMk/>
          <pc:sldMk cId="4117796455" sldId="406"/>
        </pc:sldMkLst>
      </pc:sldChg>
      <pc:sldChg chg="add setBg">
        <pc:chgData name="Bill Lord" userId="b68276031ed32d04" providerId="LiveId" clId="{5CFB5065-012C-4143-977B-DBAD41F49AFE}" dt="2023-10-17T19:29:29.313" v="1538"/>
        <pc:sldMkLst>
          <pc:docMk/>
          <pc:sldMk cId="2777060699" sldId="419"/>
        </pc:sldMkLst>
      </pc:sldChg>
      <pc:sldChg chg="del ord">
        <pc:chgData name="Bill Lord" userId="b68276031ed32d04" providerId="LiveId" clId="{5CFB5065-012C-4143-977B-DBAD41F49AFE}" dt="2023-10-18T20:02:48.405" v="3086" actId="47"/>
        <pc:sldMkLst>
          <pc:docMk/>
          <pc:sldMk cId="2476225242" sldId="423"/>
        </pc:sldMkLst>
      </pc:sldChg>
      <pc:sldChg chg="addSp modSp add mod">
        <pc:chgData name="Bill Lord" userId="b68276031ed32d04" providerId="LiveId" clId="{5CFB5065-012C-4143-977B-DBAD41F49AFE}" dt="2023-10-17T18:57:01.891" v="1031" actId="20577"/>
        <pc:sldMkLst>
          <pc:docMk/>
          <pc:sldMk cId="3299020252" sldId="434"/>
        </pc:sldMkLst>
        <pc:spChg chg="mod">
          <ac:chgData name="Bill Lord" userId="b68276031ed32d04" providerId="LiveId" clId="{5CFB5065-012C-4143-977B-DBAD41F49AFE}" dt="2023-10-17T18:43:21.748" v="668" actId="5793"/>
          <ac:spMkLst>
            <pc:docMk/>
            <pc:sldMk cId="3299020252" sldId="434"/>
            <ac:spMk id="2" creationId="{00000000-0000-0000-0000-000000000000}"/>
          </ac:spMkLst>
        </pc:spChg>
        <pc:spChg chg="add mod">
          <ac:chgData name="Bill Lord" userId="b68276031ed32d04" providerId="LiveId" clId="{5CFB5065-012C-4143-977B-DBAD41F49AFE}" dt="2023-10-17T18:57:01.891" v="1031" actId="20577"/>
          <ac:spMkLst>
            <pc:docMk/>
            <pc:sldMk cId="3299020252" sldId="434"/>
            <ac:spMk id="4" creationId="{A815A69D-6E3F-0894-AFAC-350BBCE79EB8}"/>
          </ac:spMkLst>
        </pc:spChg>
      </pc:sldChg>
      <pc:sldChg chg="add">
        <pc:chgData name="Bill Lord" userId="b68276031ed32d04" providerId="LiveId" clId="{5CFB5065-012C-4143-977B-DBAD41F49AFE}" dt="2023-10-17T20:07:56.139" v="1722"/>
        <pc:sldMkLst>
          <pc:docMk/>
          <pc:sldMk cId="1725084174" sldId="440"/>
        </pc:sldMkLst>
      </pc:sldChg>
      <pc:sldChg chg="add">
        <pc:chgData name="Bill Lord" userId="b68276031ed32d04" providerId="LiveId" clId="{5CFB5065-012C-4143-977B-DBAD41F49AFE}" dt="2023-10-17T20:07:56.139" v="1722"/>
        <pc:sldMkLst>
          <pc:docMk/>
          <pc:sldMk cId="1814369382" sldId="441"/>
        </pc:sldMkLst>
      </pc:sldChg>
      <pc:sldChg chg="add setBg">
        <pc:chgData name="Bill Lord" userId="b68276031ed32d04" providerId="LiveId" clId="{5CFB5065-012C-4143-977B-DBAD41F49AFE}" dt="2023-10-17T19:32:40.316" v="1539"/>
        <pc:sldMkLst>
          <pc:docMk/>
          <pc:sldMk cId="244861166" sldId="442"/>
        </pc:sldMkLst>
      </pc:sldChg>
      <pc:sldChg chg="add">
        <pc:chgData name="Bill Lord" userId="b68276031ed32d04" providerId="LiveId" clId="{5CFB5065-012C-4143-977B-DBAD41F49AFE}" dt="2023-10-17T20:07:56.139" v="1722"/>
        <pc:sldMkLst>
          <pc:docMk/>
          <pc:sldMk cId="1957353958" sldId="443"/>
        </pc:sldMkLst>
      </pc:sldChg>
      <pc:sldChg chg="add">
        <pc:chgData name="Bill Lord" userId="b68276031ed32d04" providerId="LiveId" clId="{5CFB5065-012C-4143-977B-DBAD41F49AFE}" dt="2023-10-17T20:07:56.139" v="1722"/>
        <pc:sldMkLst>
          <pc:docMk/>
          <pc:sldMk cId="1684010970" sldId="444"/>
        </pc:sldMkLst>
      </pc:sldChg>
      <pc:sldChg chg="add setBg">
        <pc:chgData name="Bill Lord" userId="b68276031ed32d04" providerId="LiveId" clId="{5CFB5065-012C-4143-977B-DBAD41F49AFE}" dt="2023-10-17T20:07:56.139" v="1722"/>
        <pc:sldMkLst>
          <pc:docMk/>
          <pc:sldMk cId="1769128610" sldId="467"/>
        </pc:sldMkLst>
      </pc:sldChg>
      <pc:sldChg chg="modSp add mod">
        <pc:chgData name="Bill Lord" userId="b68276031ed32d04" providerId="LiveId" clId="{5CFB5065-012C-4143-977B-DBAD41F49AFE}" dt="2023-10-17T19:57:44.338" v="1700" actId="20577"/>
        <pc:sldMkLst>
          <pc:docMk/>
          <pc:sldMk cId="621709220" sldId="479"/>
        </pc:sldMkLst>
        <pc:spChg chg="mod">
          <ac:chgData name="Bill Lord" userId="b68276031ed32d04" providerId="LiveId" clId="{5CFB5065-012C-4143-977B-DBAD41F49AFE}" dt="2023-10-17T19:57:44.338" v="1700" actId="20577"/>
          <ac:spMkLst>
            <pc:docMk/>
            <pc:sldMk cId="621709220" sldId="479"/>
            <ac:spMk id="2" creationId="{00000000-0000-0000-0000-000000000000}"/>
          </ac:spMkLst>
        </pc:spChg>
      </pc:sldChg>
      <pc:sldChg chg="add ord">
        <pc:chgData name="Bill Lord" userId="b68276031ed32d04" providerId="LiveId" clId="{5CFB5065-012C-4143-977B-DBAD41F49AFE}" dt="2023-10-17T20:31:48.619" v="1820"/>
        <pc:sldMkLst>
          <pc:docMk/>
          <pc:sldMk cId="2296010577" sldId="491"/>
        </pc:sldMkLst>
      </pc:sldChg>
      <pc:sldChg chg="add">
        <pc:chgData name="Bill Lord" userId="b68276031ed32d04" providerId="LiveId" clId="{5CFB5065-012C-4143-977B-DBAD41F49AFE}" dt="2023-10-17T19:53:39.044" v="1651"/>
        <pc:sldMkLst>
          <pc:docMk/>
          <pc:sldMk cId="3577913059" sldId="506"/>
        </pc:sldMkLst>
      </pc:sldChg>
      <pc:sldChg chg="addSp modSp add mod">
        <pc:chgData name="Bill Lord" userId="b68276031ed32d04" providerId="LiveId" clId="{5CFB5065-012C-4143-977B-DBAD41F49AFE}" dt="2023-10-17T19:59:17.714" v="1707" actId="1076"/>
        <pc:sldMkLst>
          <pc:docMk/>
          <pc:sldMk cId="895342786" sldId="509"/>
        </pc:sldMkLst>
        <pc:spChg chg="mod">
          <ac:chgData name="Bill Lord" userId="b68276031ed32d04" providerId="LiveId" clId="{5CFB5065-012C-4143-977B-DBAD41F49AFE}" dt="2023-10-17T19:59:17.714" v="1707" actId="1076"/>
          <ac:spMkLst>
            <pc:docMk/>
            <pc:sldMk cId="895342786" sldId="509"/>
            <ac:spMk id="3076" creationId="{00000000-0000-0000-0000-000000000000}"/>
          </ac:spMkLst>
        </pc:spChg>
        <pc:spChg chg="mod">
          <ac:chgData name="Bill Lord" userId="b68276031ed32d04" providerId="LiveId" clId="{5CFB5065-012C-4143-977B-DBAD41F49AFE}" dt="2023-10-17T19:59:10.179" v="1706" actId="27636"/>
          <ac:spMkLst>
            <pc:docMk/>
            <pc:sldMk cId="895342786" sldId="509"/>
            <ac:spMk id="3077" creationId="{00000000-0000-0000-0000-000000000000}"/>
          </ac:spMkLst>
        </pc:spChg>
        <pc:picChg chg="add mod">
          <ac:chgData name="Bill Lord" userId="b68276031ed32d04" providerId="LiveId" clId="{5CFB5065-012C-4143-977B-DBAD41F49AFE}" dt="2023-10-17T19:58:58.420" v="1703" actId="1076"/>
          <ac:picMkLst>
            <pc:docMk/>
            <pc:sldMk cId="895342786" sldId="509"/>
            <ac:picMk id="2" creationId="{BF54DF2A-3F67-FE27-5A95-289928FAA2F4}"/>
          </ac:picMkLst>
        </pc:picChg>
      </pc:sldChg>
      <pc:sldChg chg="delSp mod">
        <pc:chgData name="Bill Lord" userId="b68276031ed32d04" providerId="LiveId" clId="{5CFB5065-012C-4143-977B-DBAD41F49AFE}" dt="2023-10-17T14:09:52.717" v="0" actId="478"/>
        <pc:sldMkLst>
          <pc:docMk/>
          <pc:sldMk cId="1279421631" sldId="511"/>
        </pc:sldMkLst>
        <pc:spChg chg="del">
          <ac:chgData name="Bill Lord" userId="b68276031ed32d04" providerId="LiveId" clId="{5CFB5065-012C-4143-977B-DBAD41F49AFE}" dt="2023-10-17T14:09:52.717" v="0" actId="478"/>
          <ac:spMkLst>
            <pc:docMk/>
            <pc:sldMk cId="1279421631" sldId="511"/>
            <ac:spMk id="7" creationId="{62DF36A7-7B4F-B617-A3AB-5EFB4D4F2E18}"/>
          </ac:spMkLst>
        </pc:spChg>
      </pc:sldChg>
      <pc:sldChg chg="delSp mod">
        <pc:chgData name="Bill Lord" userId="b68276031ed32d04" providerId="LiveId" clId="{5CFB5065-012C-4143-977B-DBAD41F49AFE}" dt="2023-10-17T14:10:45.612" v="2" actId="478"/>
        <pc:sldMkLst>
          <pc:docMk/>
          <pc:sldMk cId="302869833" sldId="512"/>
        </pc:sldMkLst>
        <pc:spChg chg="del">
          <ac:chgData name="Bill Lord" userId="b68276031ed32d04" providerId="LiveId" clId="{5CFB5065-012C-4143-977B-DBAD41F49AFE}" dt="2023-10-17T14:10:40.651" v="1" actId="478"/>
          <ac:spMkLst>
            <pc:docMk/>
            <pc:sldMk cId="302869833" sldId="512"/>
            <ac:spMk id="6" creationId="{0515CAF1-4C9A-51AF-C513-AF002D3789AA}"/>
          </ac:spMkLst>
        </pc:spChg>
        <pc:spChg chg="del">
          <ac:chgData name="Bill Lord" userId="b68276031ed32d04" providerId="LiveId" clId="{5CFB5065-012C-4143-977B-DBAD41F49AFE}" dt="2023-10-17T14:10:45.612" v="2" actId="478"/>
          <ac:spMkLst>
            <pc:docMk/>
            <pc:sldMk cId="302869833" sldId="512"/>
            <ac:spMk id="7" creationId="{1144E6CB-FF54-1B7A-AC1C-B6A3B21433F5}"/>
          </ac:spMkLst>
        </pc:spChg>
      </pc:sldChg>
      <pc:sldChg chg="delSp mod">
        <pc:chgData name="Bill Lord" userId="b68276031ed32d04" providerId="LiveId" clId="{5CFB5065-012C-4143-977B-DBAD41F49AFE}" dt="2023-10-17T14:12:09.607" v="12" actId="478"/>
        <pc:sldMkLst>
          <pc:docMk/>
          <pc:sldMk cId="522784116" sldId="514"/>
        </pc:sldMkLst>
        <pc:spChg chg="del">
          <ac:chgData name="Bill Lord" userId="b68276031ed32d04" providerId="LiveId" clId="{5CFB5065-012C-4143-977B-DBAD41F49AFE}" dt="2023-10-17T14:12:04.821" v="11" actId="478"/>
          <ac:spMkLst>
            <pc:docMk/>
            <pc:sldMk cId="522784116" sldId="514"/>
            <ac:spMk id="7" creationId="{D5DD48B1-6D55-1352-50B9-20CA026E6CC8}"/>
          </ac:spMkLst>
        </pc:spChg>
        <pc:spChg chg="del">
          <ac:chgData name="Bill Lord" userId="b68276031ed32d04" providerId="LiveId" clId="{5CFB5065-012C-4143-977B-DBAD41F49AFE}" dt="2023-10-17T14:12:09.607" v="12" actId="478"/>
          <ac:spMkLst>
            <pc:docMk/>
            <pc:sldMk cId="522784116" sldId="514"/>
            <ac:spMk id="8" creationId="{933D9869-288C-A2A2-53C3-BCC2C6A7DE38}"/>
          </ac:spMkLst>
        </pc:spChg>
      </pc:sldChg>
      <pc:sldChg chg="addSp modSp add mod ord">
        <pc:chgData name="Bill Lord" userId="b68276031ed32d04" providerId="LiveId" clId="{5CFB5065-012C-4143-977B-DBAD41F49AFE}" dt="2023-10-18T18:09:10.080" v="2811" actId="20577"/>
        <pc:sldMkLst>
          <pc:docMk/>
          <pc:sldMk cId="360614175" sldId="517"/>
        </pc:sldMkLst>
        <pc:spChg chg="add mod">
          <ac:chgData name="Bill Lord" userId="b68276031ed32d04" providerId="LiveId" clId="{5CFB5065-012C-4143-977B-DBAD41F49AFE}" dt="2023-10-18T18:09:10.080" v="2811" actId="20577"/>
          <ac:spMkLst>
            <pc:docMk/>
            <pc:sldMk cId="360614175" sldId="517"/>
            <ac:spMk id="3" creationId="{B28398D1-5745-43E0-CECF-F69F90C56FEE}"/>
          </ac:spMkLst>
        </pc:spChg>
      </pc:sldChg>
      <pc:sldChg chg="del">
        <pc:chgData name="Bill Lord" userId="b68276031ed32d04" providerId="LiveId" clId="{5CFB5065-012C-4143-977B-DBAD41F49AFE}" dt="2023-10-18T20:47:59.237" v="3299" actId="47"/>
        <pc:sldMkLst>
          <pc:docMk/>
          <pc:sldMk cId="754861066" sldId="523"/>
        </pc:sldMkLst>
      </pc:sldChg>
      <pc:sldChg chg="del">
        <pc:chgData name="Bill Lord" userId="b68276031ed32d04" providerId="LiveId" clId="{5CFB5065-012C-4143-977B-DBAD41F49AFE}" dt="2023-10-18T20:48:01.509" v="3300" actId="47"/>
        <pc:sldMkLst>
          <pc:docMk/>
          <pc:sldMk cId="2771373191" sldId="524"/>
        </pc:sldMkLst>
      </pc:sldChg>
      <pc:sldChg chg="del">
        <pc:chgData name="Bill Lord" userId="b68276031ed32d04" providerId="LiveId" clId="{5CFB5065-012C-4143-977B-DBAD41F49AFE}" dt="2023-10-18T20:48:02.687" v="3301" actId="47"/>
        <pc:sldMkLst>
          <pc:docMk/>
          <pc:sldMk cId="2054835383" sldId="525"/>
        </pc:sldMkLst>
      </pc:sldChg>
      <pc:sldChg chg="del">
        <pc:chgData name="Bill Lord" userId="b68276031ed32d04" providerId="LiveId" clId="{5CFB5065-012C-4143-977B-DBAD41F49AFE}" dt="2023-10-18T20:48:03.819" v="3302" actId="47"/>
        <pc:sldMkLst>
          <pc:docMk/>
          <pc:sldMk cId="4282219035" sldId="526"/>
        </pc:sldMkLst>
      </pc:sldChg>
      <pc:sldChg chg="del">
        <pc:chgData name="Bill Lord" userId="b68276031ed32d04" providerId="LiveId" clId="{5CFB5065-012C-4143-977B-DBAD41F49AFE}" dt="2023-10-18T20:48:04.749" v="3303" actId="47"/>
        <pc:sldMkLst>
          <pc:docMk/>
          <pc:sldMk cId="3827783843" sldId="527"/>
        </pc:sldMkLst>
      </pc:sldChg>
      <pc:sldChg chg="del">
        <pc:chgData name="Bill Lord" userId="b68276031ed32d04" providerId="LiveId" clId="{5CFB5065-012C-4143-977B-DBAD41F49AFE}" dt="2023-10-18T20:48:05.637" v="3304" actId="47"/>
        <pc:sldMkLst>
          <pc:docMk/>
          <pc:sldMk cId="2633158226" sldId="528"/>
        </pc:sldMkLst>
      </pc:sldChg>
      <pc:sldChg chg="delSp modSp mod ord">
        <pc:chgData name="Bill Lord" userId="b68276031ed32d04" providerId="LiveId" clId="{5CFB5065-012C-4143-977B-DBAD41F49AFE}" dt="2023-10-18T18:22:43.382" v="2971" actId="20577"/>
        <pc:sldMkLst>
          <pc:docMk/>
          <pc:sldMk cId="2437321714" sldId="529"/>
        </pc:sldMkLst>
        <pc:spChg chg="del">
          <ac:chgData name="Bill Lord" userId="b68276031ed32d04" providerId="LiveId" clId="{5CFB5065-012C-4143-977B-DBAD41F49AFE}" dt="2023-10-18T18:21:03.565" v="2841" actId="478"/>
          <ac:spMkLst>
            <pc:docMk/>
            <pc:sldMk cId="2437321714" sldId="529"/>
            <ac:spMk id="4" creationId="{00000000-0000-0000-0000-000000000000}"/>
          </ac:spMkLst>
        </pc:spChg>
        <pc:spChg chg="mod">
          <ac:chgData name="Bill Lord" userId="b68276031ed32d04" providerId="LiveId" clId="{5CFB5065-012C-4143-977B-DBAD41F49AFE}" dt="2023-10-18T18:22:43.382" v="2971" actId="20577"/>
          <ac:spMkLst>
            <pc:docMk/>
            <pc:sldMk cId="2437321714" sldId="529"/>
            <ac:spMk id="12" creationId="{00000000-0000-0000-0000-000000000000}"/>
          </ac:spMkLst>
        </pc:spChg>
      </pc:sldChg>
      <pc:sldChg chg="modSp add mod">
        <pc:chgData name="Bill Lord" userId="b68276031ed32d04" providerId="LiveId" clId="{5CFB5065-012C-4143-977B-DBAD41F49AFE}" dt="2023-10-18T17:27:54.354" v="2202" actId="13926"/>
        <pc:sldMkLst>
          <pc:docMk/>
          <pc:sldMk cId="1776385776" sldId="536"/>
        </pc:sldMkLst>
        <pc:spChg chg="mod">
          <ac:chgData name="Bill Lord" userId="b68276031ed32d04" providerId="LiveId" clId="{5CFB5065-012C-4143-977B-DBAD41F49AFE}" dt="2023-10-18T17:27:54.354" v="2202" actId="13926"/>
          <ac:spMkLst>
            <pc:docMk/>
            <pc:sldMk cId="1776385776" sldId="536"/>
            <ac:spMk id="2" creationId="{4BC7BA30-35EF-3280-AD01-CF7E20A3E589}"/>
          </ac:spMkLst>
        </pc:spChg>
      </pc:sldChg>
      <pc:sldChg chg="del ord">
        <pc:chgData name="Bill Lord" userId="b68276031ed32d04" providerId="LiveId" clId="{5CFB5065-012C-4143-977B-DBAD41F49AFE}" dt="2023-10-18T19:50:30.071" v="2972" actId="2696"/>
        <pc:sldMkLst>
          <pc:docMk/>
          <pc:sldMk cId="679030951" sldId="538"/>
        </pc:sldMkLst>
      </pc:sldChg>
      <pc:sldChg chg="del ord">
        <pc:chgData name="Bill Lord" userId="b68276031ed32d04" providerId="LiveId" clId="{5CFB5065-012C-4143-977B-DBAD41F49AFE}" dt="2023-10-18T19:50:30.071" v="2972" actId="2696"/>
        <pc:sldMkLst>
          <pc:docMk/>
          <pc:sldMk cId="3437287816" sldId="539"/>
        </pc:sldMkLst>
      </pc:sldChg>
      <pc:sldChg chg="del ord">
        <pc:chgData name="Bill Lord" userId="b68276031ed32d04" providerId="LiveId" clId="{5CFB5065-012C-4143-977B-DBAD41F49AFE}" dt="2023-10-18T19:50:30.071" v="2972" actId="2696"/>
        <pc:sldMkLst>
          <pc:docMk/>
          <pc:sldMk cId="35368516" sldId="540"/>
        </pc:sldMkLst>
      </pc:sldChg>
      <pc:sldChg chg="delSp mod">
        <pc:chgData name="Bill Lord" userId="b68276031ed32d04" providerId="LiveId" clId="{5CFB5065-012C-4143-977B-DBAD41F49AFE}" dt="2023-10-17T14:12:59.249" v="15" actId="478"/>
        <pc:sldMkLst>
          <pc:docMk/>
          <pc:sldMk cId="2264261611" sldId="541"/>
        </pc:sldMkLst>
        <pc:spChg chg="del">
          <ac:chgData name="Bill Lord" userId="b68276031ed32d04" providerId="LiveId" clId="{5CFB5065-012C-4143-977B-DBAD41F49AFE}" dt="2023-10-17T14:12:59.249" v="15" actId="478"/>
          <ac:spMkLst>
            <pc:docMk/>
            <pc:sldMk cId="2264261611" sldId="541"/>
            <ac:spMk id="5" creationId="{2A43E085-830F-15CD-310C-AEA90FE98ABB}"/>
          </ac:spMkLst>
        </pc:spChg>
      </pc:sldChg>
      <pc:sldChg chg="delSp mod">
        <pc:chgData name="Bill Lord" userId="b68276031ed32d04" providerId="LiveId" clId="{5CFB5065-012C-4143-977B-DBAD41F49AFE}" dt="2023-10-17T14:13:04.518" v="16" actId="478"/>
        <pc:sldMkLst>
          <pc:docMk/>
          <pc:sldMk cId="1828446314" sldId="542"/>
        </pc:sldMkLst>
        <pc:spChg chg="del">
          <ac:chgData name="Bill Lord" userId="b68276031ed32d04" providerId="LiveId" clId="{5CFB5065-012C-4143-977B-DBAD41F49AFE}" dt="2023-10-17T14:13:04.518" v="16" actId="478"/>
          <ac:spMkLst>
            <pc:docMk/>
            <pc:sldMk cId="1828446314" sldId="542"/>
            <ac:spMk id="5" creationId="{948A43D4-5113-5A4F-FE0B-A4CBE33B64AA}"/>
          </ac:spMkLst>
        </pc:spChg>
      </pc:sldChg>
      <pc:sldChg chg="del ord">
        <pc:chgData name="Bill Lord" userId="b68276031ed32d04" providerId="LiveId" clId="{5CFB5065-012C-4143-977B-DBAD41F49AFE}" dt="2023-10-18T19:50:30.071" v="2972" actId="2696"/>
        <pc:sldMkLst>
          <pc:docMk/>
          <pc:sldMk cId="3685395284" sldId="544"/>
        </pc:sldMkLst>
      </pc:sldChg>
      <pc:sldChg chg="del ord">
        <pc:chgData name="Bill Lord" userId="b68276031ed32d04" providerId="LiveId" clId="{5CFB5065-012C-4143-977B-DBAD41F49AFE}" dt="2023-10-18T19:50:30.071" v="2972" actId="2696"/>
        <pc:sldMkLst>
          <pc:docMk/>
          <pc:sldMk cId="2361180407" sldId="545"/>
        </pc:sldMkLst>
      </pc:sldChg>
      <pc:sldChg chg="del ord">
        <pc:chgData name="Bill Lord" userId="b68276031ed32d04" providerId="LiveId" clId="{5CFB5065-012C-4143-977B-DBAD41F49AFE}" dt="2023-10-18T19:50:30.071" v="2972" actId="2696"/>
        <pc:sldMkLst>
          <pc:docMk/>
          <pc:sldMk cId="1815309347" sldId="549"/>
        </pc:sldMkLst>
      </pc:sldChg>
      <pc:sldChg chg="addSp delSp modSp mod ord">
        <pc:chgData name="Bill Lord" userId="b68276031ed32d04" providerId="LiveId" clId="{5CFB5065-012C-4143-977B-DBAD41F49AFE}" dt="2023-10-18T17:44:08.371" v="2506" actId="14100"/>
        <pc:sldMkLst>
          <pc:docMk/>
          <pc:sldMk cId="1919665163" sldId="551"/>
        </pc:sldMkLst>
        <pc:spChg chg="mod ord">
          <ac:chgData name="Bill Lord" userId="b68276031ed32d04" providerId="LiveId" clId="{5CFB5065-012C-4143-977B-DBAD41F49AFE}" dt="2023-10-18T17:33:22.679" v="2207" actId="122"/>
          <ac:spMkLst>
            <pc:docMk/>
            <pc:sldMk cId="1919665163" sldId="551"/>
            <ac:spMk id="2" creationId="{00000000-0000-0000-0000-000000000000}"/>
          </ac:spMkLst>
        </pc:spChg>
        <pc:spChg chg="mod">
          <ac:chgData name="Bill Lord" userId="b68276031ed32d04" providerId="LiveId" clId="{5CFB5065-012C-4143-977B-DBAD41F49AFE}" dt="2023-10-18T17:44:08.371" v="2506" actId="14100"/>
          <ac:spMkLst>
            <pc:docMk/>
            <pc:sldMk cId="1919665163" sldId="551"/>
            <ac:spMk id="29" creationId="{BA6FC205-BE71-53F9-AF9B-951D5C8A197D}"/>
          </ac:spMkLst>
        </pc:spChg>
        <pc:graphicFrameChg chg="add mod modGraphic">
          <ac:chgData name="Bill Lord" userId="b68276031ed32d04" providerId="LiveId" clId="{5CFB5065-012C-4143-977B-DBAD41F49AFE}" dt="2023-10-18T15:28:17.779" v="1901" actId="404"/>
          <ac:graphicFrameMkLst>
            <pc:docMk/>
            <pc:sldMk cId="1919665163" sldId="551"/>
            <ac:graphicFrameMk id="4" creationId="{0E0D193A-6501-A9E0-6B53-3BC5D2F7A06E}"/>
          </ac:graphicFrameMkLst>
        </pc:graphicFrameChg>
        <pc:graphicFrameChg chg="del">
          <ac:chgData name="Bill Lord" userId="b68276031ed32d04" providerId="LiveId" clId="{5CFB5065-012C-4143-977B-DBAD41F49AFE}" dt="2023-10-18T15:26:13.187" v="1872" actId="478"/>
          <ac:graphicFrameMkLst>
            <pc:docMk/>
            <pc:sldMk cId="1919665163" sldId="551"/>
            <ac:graphicFrameMk id="25" creationId="{F58D3815-F685-09F9-340C-B63E771F0F0B}"/>
          </ac:graphicFrameMkLst>
        </pc:graphicFrameChg>
        <pc:picChg chg="del">
          <ac:chgData name="Bill Lord" userId="b68276031ed32d04" providerId="LiveId" clId="{5CFB5065-012C-4143-977B-DBAD41F49AFE}" dt="2023-10-18T15:25:55.425" v="1869" actId="478"/>
          <ac:picMkLst>
            <pc:docMk/>
            <pc:sldMk cId="1919665163" sldId="551"/>
            <ac:picMk id="10" creationId="{ED601AFD-EADA-4C37-F452-25C1D78E6F9B}"/>
          </ac:picMkLst>
        </pc:picChg>
        <pc:picChg chg="del">
          <ac:chgData name="Bill Lord" userId="b68276031ed32d04" providerId="LiveId" clId="{5CFB5065-012C-4143-977B-DBAD41F49AFE}" dt="2023-10-18T15:26:01.222" v="1871" actId="478"/>
          <ac:picMkLst>
            <pc:docMk/>
            <pc:sldMk cId="1919665163" sldId="551"/>
            <ac:picMk id="24" creationId="{E45DF75D-8CB9-CF1B-49CF-B989604E9EC7}"/>
          </ac:picMkLst>
        </pc:picChg>
        <pc:picChg chg="del">
          <ac:chgData name="Bill Lord" userId="b68276031ed32d04" providerId="LiveId" clId="{5CFB5065-012C-4143-977B-DBAD41F49AFE}" dt="2023-10-18T15:25:58.267" v="1870" actId="478"/>
          <ac:picMkLst>
            <pc:docMk/>
            <pc:sldMk cId="1919665163" sldId="551"/>
            <ac:picMk id="28" creationId="{C93103DA-A6B1-DACC-1D29-84C396968231}"/>
          </ac:picMkLst>
        </pc:picChg>
      </pc:sldChg>
      <pc:sldChg chg="add del">
        <pc:chgData name="Bill Lord" userId="b68276031ed32d04" providerId="LiveId" clId="{5CFB5065-012C-4143-977B-DBAD41F49AFE}" dt="2023-10-18T17:32:46.829" v="2203" actId="47"/>
        <pc:sldMkLst>
          <pc:docMk/>
          <pc:sldMk cId="2579456481" sldId="554"/>
        </pc:sldMkLst>
      </pc:sldChg>
      <pc:sldChg chg="delSp modSp mod">
        <pc:chgData name="Bill Lord" userId="b68276031ed32d04" providerId="LiveId" clId="{5CFB5065-012C-4143-977B-DBAD41F49AFE}" dt="2023-10-17T14:11:25.494" v="8" actId="20577"/>
        <pc:sldMkLst>
          <pc:docMk/>
          <pc:sldMk cId="1041924203" sldId="561"/>
        </pc:sldMkLst>
        <pc:spChg chg="del">
          <ac:chgData name="Bill Lord" userId="b68276031ed32d04" providerId="LiveId" clId="{5CFB5065-012C-4143-977B-DBAD41F49AFE}" dt="2023-10-17T14:10:53.905" v="3" actId="478"/>
          <ac:spMkLst>
            <pc:docMk/>
            <pc:sldMk cId="1041924203" sldId="561"/>
            <ac:spMk id="5" creationId="{9D9DD8B3-1B7C-A331-CF09-874D259BD136}"/>
          </ac:spMkLst>
        </pc:spChg>
        <pc:spChg chg="mod">
          <ac:chgData name="Bill Lord" userId="b68276031ed32d04" providerId="LiveId" clId="{5CFB5065-012C-4143-977B-DBAD41F49AFE}" dt="2023-10-17T14:11:25.494" v="8" actId="20577"/>
          <ac:spMkLst>
            <pc:docMk/>
            <pc:sldMk cId="1041924203" sldId="561"/>
            <ac:spMk id="12" creationId="{00000000-0000-0000-0000-000000000000}"/>
          </ac:spMkLst>
        </pc:spChg>
      </pc:sldChg>
      <pc:sldChg chg="delSp mod">
        <pc:chgData name="Bill Lord" userId="b68276031ed32d04" providerId="LiveId" clId="{5CFB5065-012C-4143-977B-DBAD41F49AFE}" dt="2023-10-17T14:11:56.965" v="10" actId="478"/>
        <pc:sldMkLst>
          <pc:docMk/>
          <pc:sldMk cId="977251758" sldId="562"/>
        </pc:sldMkLst>
        <pc:spChg chg="del">
          <ac:chgData name="Bill Lord" userId="b68276031ed32d04" providerId="LiveId" clId="{5CFB5065-012C-4143-977B-DBAD41F49AFE}" dt="2023-10-17T14:11:52.600" v="9" actId="478"/>
          <ac:spMkLst>
            <pc:docMk/>
            <pc:sldMk cId="977251758" sldId="562"/>
            <ac:spMk id="6" creationId="{9BE57A21-C5E9-F16B-34D1-3C3A0794642E}"/>
          </ac:spMkLst>
        </pc:spChg>
        <pc:spChg chg="del">
          <ac:chgData name="Bill Lord" userId="b68276031ed32d04" providerId="LiveId" clId="{5CFB5065-012C-4143-977B-DBAD41F49AFE}" dt="2023-10-17T14:11:56.965" v="10" actId="478"/>
          <ac:spMkLst>
            <pc:docMk/>
            <pc:sldMk cId="977251758" sldId="562"/>
            <ac:spMk id="7" creationId="{CF7E11DE-F7D2-E02E-4DB1-2823625BFE26}"/>
          </ac:spMkLst>
        </pc:spChg>
      </pc:sldChg>
      <pc:sldChg chg="delSp mod">
        <pc:chgData name="Bill Lord" userId="b68276031ed32d04" providerId="LiveId" clId="{5CFB5065-012C-4143-977B-DBAD41F49AFE}" dt="2023-10-17T14:12:40.719" v="14" actId="478"/>
        <pc:sldMkLst>
          <pc:docMk/>
          <pc:sldMk cId="2770664363" sldId="563"/>
        </pc:sldMkLst>
        <pc:spChg chg="del">
          <ac:chgData name="Bill Lord" userId="b68276031ed32d04" providerId="LiveId" clId="{5CFB5065-012C-4143-977B-DBAD41F49AFE}" dt="2023-10-17T14:12:36.454" v="13" actId="478"/>
          <ac:spMkLst>
            <pc:docMk/>
            <pc:sldMk cId="2770664363" sldId="563"/>
            <ac:spMk id="7" creationId="{44645ECA-EFD8-4F77-8591-CD17BFC6E89A}"/>
          </ac:spMkLst>
        </pc:spChg>
        <pc:spChg chg="del">
          <ac:chgData name="Bill Lord" userId="b68276031ed32d04" providerId="LiveId" clId="{5CFB5065-012C-4143-977B-DBAD41F49AFE}" dt="2023-10-17T14:12:40.719" v="14" actId="478"/>
          <ac:spMkLst>
            <pc:docMk/>
            <pc:sldMk cId="2770664363" sldId="563"/>
            <ac:spMk id="8" creationId="{5D64E29E-A23A-ACF0-FEA3-3B11FF5ABF13}"/>
          </ac:spMkLst>
        </pc:spChg>
      </pc:sldChg>
      <pc:sldChg chg="delSp mod">
        <pc:chgData name="Bill Lord" userId="b68276031ed32d04" providerId="LiveId" clId="{5CFB5065-012C-4143-977B-DBAD41F49AFE}" dt="2023-10-17T14:14:09.511" v="18" actId="478"/>
        <pc:sldMkLst>
          <pc:docMk/>
          <pc:sldMk cId="4136279193" sldId="565"/>
        </pc:sldMkLst>
        <pc:cxnChg chg="del">
          <ac:chgData name="Bill Lord" userId="b68276031ed32d04" providerId="LiveId" clId="{5CFB5065-012C-4143-977B-DBAD41F49AFE}" dt="2023-10-17T14:14:09.511" v="18" actId="478"/>
          <ac:cxnSpMkLst>
            <pc:docMk/>
            <pc:sldMk cId="4136279193" sldId="565"/>
            <ac:cxnSpMk id="5" creationId="{52D1A0D7-BAAE-974C-CCB4-285269C82D03}"/>
          </ac:cxnSpMkLst>
        </pc:cxnChg>
        <pc:cxnChg chg="del">
          <ac:chgData name="Bill Lord" userId="b68276031ed32d04" providerId="LiveId" clId="{5CFB5065-012C-4143-977B-DBAD41F49AFE}" dt="2023-10-17T14:14:05.569" v="17" actId="478"/>
          <ac:cxnSpMkLst>
            <pc:docMk/>
            <pc:sldMk cId="4136279193" sldId="565"/>
            <ac:cxnSpMk id="7" creationId="{C4463724-0E1E-AEB5-0959-30822D3FC140}"/>
          </ac:cxnSpMkLst>
        </pc:cxnChg>
      </pc:sldChg>
      <pc:sldChg chg="delSp modSp mod ord">
        <pc:chgData name="Bill Lord" userId="b68276031ed32d04" providerId="LiveId" clId="{5CFB5065-012C-4143-977B-DBAD41F49AFE}" dt="2023-10-18T18:12:29.766" v="2840" actId="478"/>
        <pc:sldMkLst>
          <pc:docMk/>
          <pc:sldMk cId="3252257343" sldId="567"/>
        </pc:sldMkLst>
        <pc:spChg chg="mod">
          <ac:chgData name="Bill Lord" userId="b68276031ed32d04" providerId="LiveId" clId="{5CFB5065-012C-4143-977B-DBAD41F49AFE}" dt="2023-10-18T18:12:13.883" v="2837" actId="20577"/>
          <ac:spMkLst>
            <pc:docMk/>
            <pc:sldMk cId="3252257343" sldId="567"/>
            <ac:spMk id="2" creationId="{00000000-0000-0000-0000-000000000000}"/>
          </ac:spMkLst>
        </pc:spChg>
        <pc:spChg chg="del mod">
          <ac:chgData name="Bill Lord" userId="b68276031ed32d04" providerId="LiveId" clId="{5CFB5065-012C-4143-977B-DBAD41F49AFE}" dt="2023-10-18T18:12:29.766" v="2840" actId="478"/>
          <ac:spMkLst>
            <pc:docMk/>
            <pc:sldMk cId="3252257343" sldId="567"/>
            <ac:spMk id="6" creationId="{00000000-0000-0000-0000-000000000000}"/>
          </ac:spMkLst>
        </pc:spChg>
      </pc:sldChg>
      <pc:sldChg chg="addSp modSp mod">
        <pc:chgData name="Bill Lord" userId="b68276031ed32d04" providerId="LiveId" clId="{5CFB5065-012C-4143-977B-DBAD41F49AFE}" dt="2023-10-18T20:48:29.404" v="3306" actId="164"/>
        <pc:sldMkLst>
          <pc:docMk/>
          <pc:sldMk cId="2916918424" sldId="569"/>
        </pc:sldMkLst>
        <pc:grpChg chg="add mod">
          <ac:chgData name="Bill Lord" userId="b68276031ed32d04" providerId="LiveId" clId="{5CFB5065-012C-4143-977B-DBAD41F49AFE}" dt="2023-10-18T20:48:29.404" v="3306" actId="164"/>
          <ac:grpSpMkLst>
            <pc:docMk/>
            <pc:sldMk cId="2916918424" sldId="569"/>
            <ac:grpSpMk id="13" creationId="{976B7230-780F-D526-7100-D25B2CBD9AF3}"/>
          </ac:grpSpMkLst>
        </pc:grpChg>
        <pc:cxnChg chg="add mod">
          <ac:chgData name="Bill Lord" userId="b68276031ed32d04" providerId="LiveId" clId="{5CFB5065-012C-4143-977B-DBAD41F49AFE}" dt="2023-10-18T20:48:29.404" v="3306" actId="164"/>
          <ac:cxnSpMkLst>
            <pc:docMk/>
            <pc:sldMk cId="2916918424" sldId="569"/>
            <ac:cxnSpMk id="6" creationId="{2574AA16-1C3C-6A54-756D-36FEE58A09DD}"/>
          </ac:cxnSpMkLst>
        </pc:cxnChg>
        <pc:cxnChg chg="add mod">
          <ac:chgData name="Bill Lord" userId="b68276031ed32d04" providerId="LiveId" clId="{5CFB5065-012C-4143-977B-DBAD41F49AFE}" dt="2023-10-18T20:48:29.404" v="3306" actId="164"/>
          <ac:cxnSpMkLst>
            <pc:docMk/>
            <pc:sldMk cId="2916918424" sldId="569"/>
            <ac:cxnSpMk id="7" creationId="{36E9DC62-CA7E-EE7F-8035-0D754961861A}"/>
          </ac:cxnSpMkLst>
        </pc:cxnChg>
      </pc:sldChg>
      <pc:sldChg chg="del">
        <pc:chgData name="Bill Lord" userId="b68276031ed32d04" providerId="LiveId" clId="{5CFB5065-012C-4143-977B-DBAD41F49AFE}" dt="2023-10-18T20:48:06.540" v="3305" actId="47"/>
        <pc:sldMkLst>
          <pc:docMk/>
          <pc:sldMk cId="531725956" sldId="570"/>
        </pc:sldMkLst>
      </pc:sldChg>
      <pc:sldChg chg="addSp modSp">
        <pc:chgData name="Bill Lord" userId="b68276031ed32d04" providerId="LiveId" clId="{5CFB5065-012C-4143-977B-DBAD41F49AFE}" dt="2023-10-18T20:48:33.583" v="3307"/>
        <pc:sldMkLst>
          <pc:docMk/>
          <pc:sldMk cId="1840502615" sldId="571"/>
        </pc:sldMkLst>
        <pc:grpChg chg="add mod">
          <ac:chgData name="Bill Lord" userId="b68276031ed32d04" providerId="LiveId" clId="{5CFB5065-012C-4143-977B-DBAD41F49AFE}" dt="2023-10-18T20:48:33.583" v="3307"/>
          <ac:grpSpMkLst>
            <pc:docMk/>
            <pc:sldMk cId="1840502615" sldId="571"/>
            <ac:grpSpMk id="4" creationId="{9D96740D-93A9-8104-193F-DF77C603D5C2}"/>
          </ac:grpSpMkLst>
        </pc:grpChg>
        <pc:cxnChg chg="mod">
          <ac:chgData name="Bill Lord" userId="b68276031ed32d04" providerId="LiveId" clId="{5CFB5065-012C-4143-977B-DBAD41F49AFE}" dt="2023-10-18T20:48:33.583" v="3307"/>
          <ac:cxnSpMkLst>
            <pc:docMk/>
            <pc:sldMk cId="1840502615" sldId="571"/>
            <ac:cxnSpMk id="5" creationId="{533443BB-C9C3-8CFA-2EC3-EBF3A3BBD08E}"/>
          </ac:cxnSpMkLst>
        </pc:cxnChg>
        <pc:cxnChg chg="mod">
          <ac:chgData name="Bill Lord" userId="b68276031ed32d04" providerId="LiveId" clId="{5CFB5065-012C-4143-977B-DBAD41F49AFE}" dt="2023-10-18T20:48:33.583" v="3307"/>
          <ac:cxnSpMkLst>
            <pc:docMk/>
            <pc:sldMk cId="1840502615" sldId="571"/>
            <ac:cxnSpMk id="6" creationId="{29946690-633D-F6E7-BAC1-9ECC9A5CD7D8}"/>
          </ac:cxnSpMkLst>
        </pc:cxnChg>
      </pc:sldChg>
      <pc:sldChg chg="modSp del mod">
        <pc:chgData name="Bill Lord" userId="b68276031ed32d04" providerId="LiveId" clId="{5CFB5065-012C-4143-977B-DBAD41F49AFE}" dt="2023-10-18T15:25:26.125" v="1868" actId="47"/>
        <pc:sldMkLst>
          <pc:docMk/>
          <pc:sldMk cId="185571474" sldId="573"/>
        </pc:sldMkLst>
        <pc:spChg chg="mod">
          <ac:chgData name="Bill Lord" userId="b68276031ed32d04" providerId="LiveId" clId="{5CFB5065-012C-4143-977B-DBAD41F49AFE}" dt="2023-10-17T18:03:57.994" v="428" actId="20577"/>
          <ac:spMkLst>
            <pc:docMk/>
            <pc:sldMk cId="185571474" sldId="573"/>
            <ac:spMk id="6" creationId="{00000000-0000-0000-0000-000000000000}"/>
          </ac:spMkLst>
        </pc:spChg>
      </pc:sldChg>
      <pc:sldChg chg="del ord">
        <pc:chgData name="Bill Lord" userId="b68276031ed32d04" providerId="LiveId" clId="{5CFB5065-012C-4143-977B-DBAD41F49AFE}" dt="2023-10-18T20:02:45.030" v="3085" actId="47"/>
        <pc:sldMkLst>
          <pc:docMk/>
          <pc:sldMk cId="1093785107" sldId="574"/>
        </pc:sldMkLst>
      </pc:sldChg>
      <pc:sldChg chg="del ord">
        <pc:chgData name="Bill Lord" userId="b68276031ed32d04" providerId="LiveId" clId="{5CFB5065-012C-4143-977B-DBAD41F49AFE}" dt="2023-10-18T20:02:56.682" v="3087" actId="47"/>
        <pc:sldMkLst>
          <pc:docMk/>
          <pc:sldMk cId="222024410" sldId="575"/>
        </pc:sldMkLst>
      </pc:sldChg>
      <pc:sldChg chg="del ord">
        <pc:chgData name="Bill Lord" userId="b68276031ed32d04" providerId="LiveId" clId="{5CFB5065-012C-4143-977B-DBAD41F49AFE}" dt="2023-10-18T20:23:27.038" v="3118" actId="2696"/>
        <pc:sldMkLst>
          <pc:docMk/>
          <pc:sldMk cId="1666586412" sldId="576"/>
        </pc:sldMkLst>
      </pc:sldChg>
      <pc:sldChg chg="add">
        <pc:chgData name="Bill Lord" userId="b68276031ed32d04" providerId="LiveId" clId="{5CFB5065-012C-4143-977B-DBAD41F49AFE}" dt="2023-10-18T20:34:41.891" v="3269"/>
        <pc:sldMkLst>
          <pc:docMk/>
          <pc:sldMk cId="2547977137" sldId="577"/>
        </pc:sldMkLst>
      </pc:sldChg>
      <pc:sldChg chg="modSp del mod ord">
        <pc:chgData name="Bill Lord" userId="b68276031ed32d04" providerId="LiveId" clId="{5CFB5065-012C-4143-977B-DBAD41F49AFE}" dt="2023-10-18T20:31:14.118" v="3268" actId="2696"/>
        <pc:sldMkLst>
          <pc:docMk/>
          <pc:sldMk cId="3891826987" sldId="577"/>
        </pc:sldMkLst>
        <pc:spChg chg="mod">
          <ac:chgData name="Bill Lord" userId="b68276031ed32d04" providerId="LiveId" clId="{5CFB5065-012C-4143-977B-DBAD41F49AFE}" dt="2023-10-18T20:03:35.765" v="3091" actId="20577"/>
          <ac:spMkLst>
            <pc:docMk/>
            <pc:sldMk cId="3891826987" sldId="577"/>
            <ac:spMk id="4" creationId="{52C20D92-5A28-71DE-4469-63F15FB652D7}"/>
          </ac:spMkLst>
        </pc:spChg>
      </pc:sldChg>
      <pc:sldChg chg="modSp del mod ord">
        <pc:chgData name="Bill Lord" userId="b68276031ed32d04" providerId="LiveId" clId="{5CFB5065-012C-4143-977B-DBAD41F49AFE}" dt="2023-10-18T20:11:43.011" v="3116" actId="47"/>
        <pc:sldMkLst>
          <pc:docMk/>
          <pc:sldMk cId="1498425360" sldId="578"/>
        </pc:sldMkLst>
        <pc:spChg chg="mod">
          <ac:chgData name="Bill Lord" userId="b68276031ed32d04" providerId="LiveId" clId="{5CFB5065-012C-4143-977B-DBAD41F49AFE}" dt="2023-10-18T20:05:48.123" v="3115" actId="20577"/>
          <ac:spMkLst>
            <pc:docMk/>
            <pc:sldMk cId="1498425360" sldId="578"/>
            <ac:spMk id="4" creationId="{52C20D92-5A28-71DE-4469-63F15FB652D7}"/>
          </ac:spMkLst>
        </pc:spChg>
      </pc:sldChg>
      <pc:sldChg chg="del ord">
        <pc:chgData name="Bill Lord" userId="b68276031ed32d04" providerId="LiveId" clId="{5CFB5065-012C-4143-977B-DBAD41F49AFE}" dt="2023-10-18T20:31:14.118" v="3268" actId="2696"/>
        <pc:sldMkLst>
          <pc:docMk/>
          <pc:sldMk cId="709616441" sldId="579"/>
        </pc:sldMkLst>
      </pc:sldChg>
      <pc:sldChg chg="add">
        <pc:chgData name="Bill Lord" userId="b68276031ed32d04" providerId="LiveId" clId="{5CFB5065-012C-4143-977B-DBAD41F49AFE}" dt="2023-10-18T20:34:41.891" v="3269"/>
        <pc:sldMkLst>
          <pc:docMk/>
          <pc:sldMk cId="1997708215" sldId="579"/>
        </pc:sldMkLst>
      </pc:sldChg>
      <pc:sldChg chg="modSp del mod ord">
        <pc:chgData name="Bill Lord" userId="b68276031ed32d04" providerId="LiveId" clId="{5CFB5065-012C-4143-977B-DBAD41F49AFE}" dt="2023-10-18T20:31:14.118" v="3268" actId="2696"/>
        <pc:sldMkLst>
          <pc:docMk/>
          <pc:sldMk cId="1709259586" sldId="580"/>
        </pc:sldMkLst>
        <pc:spChg chg="mod">
          <ac:chgData name="Bill Lord" userId="b68276031ed32d04" providerId="LiveId" clId="{5CFB5065-012C-4143-977B-DBAD41F49AFE}" dt="2023-10-18T20:27:18.317" v="3266" actId="20577"/>
          <ac:spMkLst>
            <pc:docMk/>
            <pc:sldMk cId="1709259586" sldId="580"/>
            <ac:spMk id="4" creationId="{52C20D92-5A28-71DE-4469-63F15FB652D7}"/>
          </ac:spMkLst>
        </pc:spChg>
      </pc:sldChg>
      <pc:sldChg chg="add">
        <pc:chgData name="Bill Lord" userId="b68276031ed32d04" providerId="LiveId" clId="{5CFB5065-012C-4143-977B-DBAD41F49AFE}" dt="2023-10-18T20:34:41.891" v="3269"/>
        <pc:sldMkLst>
          <pc:docMk/>
          <pc:sldMk cId="2855013559" sldId="580"/>
        </pc:sldMkLst>
      </pc:sldChg>
      <pc:sldChg chg="modSp mod ord">
        <pc:chgData name="Bill Lord" userId="b68276031ed32d04" providerId="LiveId" clId="{5CFB5065-012C-4143-977B-DBAD41F49AFE}" dt="2023-10-18T17:57:53.984" v="2645" actId="1036"/>
        <pc:sldMkLst>
          <pc:docMk/>
          <pc:sldMk cId="2637025487" sldId="581"/>
        </pc:sldMkLst>
        <pc:spChg chg="mod">
          <ac:chgData name="Bill Lord" userId="b68276031ed32d04" providerId="LiveId" clId="{5CFB5065-012C-4143-977B-DBAD41F49AFE}" dt="2023-10-18T17:57:53.984" v="2645" actId="1036"/>
          <ac:spMkLst>
            <pc:docMk/>
            <pc:sldMk cId="2637025487" sldId="581"/>
            <ac:spMk id="9" creationId="{AFCE782A-109E-4D04-6F3D-5D4441D48DEA}"/>
          </ac:spMkLst>
        </pc:spChg>
      </pc:sldChg>
      <pc:sldChg chg="addSp modSp mod ord">
        <pc:chgData name="Bill Lord" userId="b68276031ed32d04" providerId="LiveId" clId="{5CFB5065-012C-4143-977B-DBAD41F49AFE}" dt="2023-10-18T20:58:23.625" v="3384" actId="20577"/>
        <pc:sldMkLst>
          <pc:docMk/>
          <pc:sldMk cId="2331618759" sldId="582"/>
        </pc:sldMkLst>
        <pc:spChg chg="add mod">
          <ac:chgData name="Bill Lord" userId="b68276031ed32d04" providerId="LiveId" clId="{5CFB5065-012C-4143-977B-DBAD41F49AFE}" dt="2023-10-18T20:58:23.625" v="3384" actId="20577"/>
          <ac:spMkLst>
            <pc:docMk/>
            <pc:sldMk cId="2331618759" sldId="582"/>
            <ac:spMk id="4" creationId="{1A23F26D-03B3-724B-2498-FDCC6A41816E}"/>
          </ac:spMkLst>
        </pc:spChg>
      </pc:sldChg>
      <pc:sldChg chg="addSp delSp modSp mod">
        <pc:chgData name="Bill Lord" userId="b68276031ed32d04" providerId="LiveId" clId="{5CFB5065-012C-4143-977B-DBAD41F49AFE}" dt="2023-10-18T17:12:47.423" v="1903" actId="478"/>
        <pc:sldMkLst>
          <pc:docMk/>
          <pc:sldMk cId="3595690934" sldId="583"/>
        </pc:sldMkLst>
        <pc:spChg chg="add del mod">
          <ac:chgData name="Bill Lord" userId="b68276031ed32d04" providerId="LiveId" clId="{5CFB5065-012C-4143-977B-DBAD41F49AFE}" dt="2023-10-18T17:12:47.423" v="1903" actId="478"/>
          <ac:spMkLst>
            <pc:docMk/>
            <pc:sldMk cId="3595690934" sldId="583"/>
            <ac:spMk id="10" creationId="{A25B1884-A1D9-7646-5DB0-1D78083D8B8B}"/>
          </ac:spMkLst>
        </pc:spChg>
        <pc:picChg chg="add del mod">
          <ac:chgData name="Bill Lord" userId="b68276031ed32d04" providerId="LiveId" clId="{5CFB5065-012C-4143-977B-DBAD41F49AFE}" dt="2023-10-17T21:36:02.146" v="1852" actId="478"/>
          <ac:picMkLst>
            <pc:docMk/>
            <pc:sldMk cId="3595690934" sldId="583"/>
            <ac:picMk id="5" creationId="{7383F9B5-5327-1788-D259-1DE7C785FA46}"/>
          </ac:picMkLst>
        </pc:picChg>
        <pc:picChg chg="add del mod">
          <ac:chgData name="Bill Lord" userId="b68276031ed32d04" providerId="LiveId" clId="{5CFB5065-012C-4143-977B-DBAD41F49AFE}" dt="2023-10-17T21:36:00.913" v="1851" actId="478"/>
          <ac:picMkLst>
            <pc:docMk/>
            <pc:sldMk cId="3595690934" sldId="583"/>
            <ac:picMk id="7" creationId="{80E48286-257B-11E3-CA23-9652DE8D3366}"/>
          </ac:picMkLst>
        </pc:picChg>
        <pc:picChg chg="add del mod">
          <ac:chgData name="Bill Lord" userId="b68276031ed32d04" providerId="LiveId" clId="{5CFB5065-012C-4143-977B-DBAD41F49AFE}" dt="2023-10-17T21:36:04.583" v="1853" actId="478"/>
          <ac:picMkLst>
            <pc:docMk/>
            <pc:sldMk cId="3595690934" sldId="583"/>
            <ac:picMk id="9" creationId="{C1193A5D-A935-6E56-4BA2-AF5C93A81B18}"/>
          </ac:picMkLst>
        </pc:picChg>
      </pc:sldChg>
      <pc:sldChg chg="del ord">
        <pc:chgData name="Bill Lord" userId="b68276031ed32d04" providerId="LiveId" clId="{5CFB5065-012C-4143-977B-DBAD41F49AFE}" dt="2023-10-18T19:50:30.071" v="2972" actId="2696"/>
        <pc:sldMkLst>
          <pc:docMk/>
          <pc:sldMk cId="2771078039" sldId="584"/>
        </pc:sldMkLst>
      </pc:sldChg>
      <pc:sldChg chg="del ord">
        <pc:chgData name="Bill Lord" userId="b68276031ed32d04" providerId="LiveId" clId="{5CFB5065-012C-4143-977B-DBAD41F49AFE}" dt="2023-10-18T20:31:14.118" v="3268" actId="2696"/>
        <pc:sldMkLst>
          <pc:docMk/>
          <pc:sldMk cId="1332792605" sldId="585"/>
        </pc:sldMkLst>
      </pc:sldChg>
      <pc:sldChg chg="add">
        <pc:chgData name="Bill Lord" userId="b68276031ed32d04" providerId="LiveId" clId="{5CFB5065-012C-4143-977B-DBAD41F49AFE}" dt="2023-10-18T20:34:41.891" v="3269"/>
        <pc:sldMkLst>
          <pc:docMk/>
          <pc:sldMk cId="3873360702" sldId="585"/>
        </pc:sldMkLst>
      </pc:sldChg>
      <pc:sldChg chg="del ord">
        <pc:chgData name="Bill Lord" userId="b68276031ed32d04" providerId="LiveId" clId="{5CFB5065-012C-4143-977B-DBAD41F49AFE}" dt="2023-10-18T20:20:32.640" v="3117" actId="47"/>
        <pc:sldMkLst>
          <pc:docMk/>
          <pc:sldMk cId="4012960741" sldId="586"/>
        </pc:sldMkLst>
      </pc:sldChg>
      <pc:sldChg chg="del">
        <pc:chgData name="Bill Lord" userId="b68276031ed32d04" providerId="LiveId" clId="{5CFB5065-012C-4143-977B-DBAD41F49AFE}" dt="2023-10-17T14:53:05.743" v="191" actId="47"/>
        <pc:sldMkLst>
          <pc:docMk/>
          <pc:sldMk cId="1668462353" sldId="587"/>
        </pc:sldMkLst>
      </pc:sldChg>
      <pc:sldChg chg="modSp add mod ord">
        <pc:chgData name="Bill Lord" userId="b68276031ed32d04" providerId="LiveId" clId="{5CFB5065-012C-4143-977B-DBAD41F49AFE}" dt="2023-10-17T14:59:22.732" v="198"/>
        <pc:sldMkLst>
          <pc:docMk/>
          <pc:sldMk cId="3935976964" sldId="588"/>
        </pc:sldMkLst>
        <pc:spChg chg="mod">
          <ac:chgData name="Bill Lord" userId="b68276031ed32d04" providerId="LiveId" clId="{5CFB5065-012C-4143-977B-DBAD41F49AFE}" dt="2023-10-17T14:42:38.084" v="21" actId="404"/>
          <ac:spMkLst>
            <pc:docMk/>
            <pc:sldMk cId="3935976964" sldId="588"/>
            <ac:spMk id="6" creationId="{00000000-0000-0000-0000-000000000000}"/>
          </ac:spMkLst>
        </pc:spChg>
      </pc:sldChg>
      <pc:sldChg chg="addSp delSp modSp add mod ord">
        <pc:chgData name="Bill Lord" userId="b68276031ed32d04" providerId="LiveId" clId="{5CFB5065-012C-4143-977B-DBAD41F49AFE}" dt="2023-10-17T14:59:22.732" v="198"/>
        <pc:sldMkLst>
          <pc:docMk/>
          <pc:sldMk cId="201301400" sldId="589"/>
        </pc:sldMkLst>
        <pc:spChg chg="del">
          <ac:chgData name="Bill Lord" userId="b68276031ed32d04" providerId="LiveId" clId="{5CFB5065-012C-4143-977B-DBAD41F49AFE}" dt="2023-10-17T14:47:27.224" v="57" actId="478"/>
          <ac:spMkLst>
            <pc:docMk/>
            <pc:sldMk cId="201301400" sldId="589"/>
            <ac:spMk id="2" creationId="{00000000-0000-0000-0000-000000000000}"/>
          </ac:spMkLst>
        </pc:spChg>
        <pc:spChg chg="add mod">
          <ac:chgData name="Bill Lord" userId="b68276031ed32d04" providerId="LiveId" clId="{5CFB5065-012C-4143-977B-DBAD41F49AFE}" dt="2023-10-17T14:48:34.439" v="110" actId="1076"/>
          <ac:spMkLst>
            <pc:docMk/>
            <pc:sldMk cId="201301400" sldId="589"/>
            <ac:spMk id="5" creationId="{5A05752D-42EA-5086-D809-2843C73BD003}"/>
          </ac:spMkLst>
        </pc:spChg>
        <pc:spChg chg="mod">
          <ac:chgData name="Bill Lord" userId="b68276031ed32d04" providerId="LiveId" clId="{5CFB5065-012C-4143-977B-DBAD41F49AFE}" dt="2023-10-17T14:48:11.808" v="106" actId="1035"/>
          <ac:spMkLst>
            <pc:docMk/>
            <pc:sldMk cId="201301400" sldId="589"/>
            <ac:spMk id="6" creationId="{00000000-0000-0000-0000-000000000000}"/>
          </ac:spMkLst>
        </pc:spChg>
        <pc:spChg chg="add mod">
          <ac:chgData name="Bill Lord" userId="b68276031ed32d04" providerId="LiveId" clId="{5CFB5065-012C-4143-977B-DBAD41F49AFE}" dt="2023-10-17T14:48:29.346" v="109" actId="1076"/>
          <ac:spMkLst>
            <pc:docMk/>
            <pc:sldMk cId="201301400" sldId="589"/>
            <ac:spMk id="8" creationId="{D15F2690-1457-9033-3954-6E0006496612}"/>
          </ac:spMkLst>
        </pc:spChg>
        <pc:spChg chg="add del mod">
          <ac:chgData name="Bill Lord" userId="b68276031ed32d04" providerId="LiveId" clId="{5CFB5065-012C-4143-977B-DBAD41F49AFE}" dt="2023-10-17T14:47:32.003" v="58" actId="478"/>
          <ac:spMkLst>
            <pc:docMk/>
            <pc:sldMk cId="201301400" sldId="589"/>
            <ac:spMk id="11" creationId="{623496CC-D057-A02B-C29C-522F6A566A12}"/>
          </ac:spMkLst>
        </pc:spChg>
        <pc:spChg chg="add mod">
          <ac:chgData name="Bill Lord" userId="b68276031ed32d04" providerId="LiveId" clId="{5CFB5065-012C-4143-977B-DBAD41F49AFE}" dt="2023-10-17T14:48:48.827" v="132" actId="20577"/>
          <ac:spMkLst>
            <pc:docMk/>
            <pc:sldMk cId="201301400" sldId="589"/>
            <ac:spMk id="12" creationId="{89EF7D8D-B66F-F822-E37A-02D3DC1E5F50}"/>
          </ac:spMkLst>
        </pc:spChg>
        <pc:picChg chg="add mod">
          <ac:chgData name="Bill Lord" userId="b68276031ed32d04" providerId="LiveId" clId="{5CFB5065-012C-4143-977B-DBAD41F49AFE}" dt="2023-10-17T14:48:18.050" v="107" actId="1076"/>
          <ac:picMkLst>
            <pc:docMk/>
            <pc:sldMk cId="201301400" sldId="589"/>
            <ac:picMk id="4" creationId="{5C1C3A2D-EDFA-0904-0F77-3B61B8F7F161}"/>
          </ac:picMkLst>
        </pc:picChg>
        <pc:picChg chg="add mod">
          <ac:chgData name="Bill Lord" userId="b68276031ed32d04" providerId="LiveId" clId="{5CFB5065-012C-4143-977B-DBAD41F49AFE}" dt="2023-10-17T14:48:22.757" v="108" actId="1076"/>
          <ac:picMkLst>
            <pc:docMk/>
            <pc:sldMk cId="201301400" sldId="589"/>
            <ac:picMk id="7" creationId="{73C7164E-4B99-D986-600C-595833468546}"/>
          </ac:picMkLst>
        </pc:picChg>
        <pc:picChg chg="add mod ord">
          <ac:chgData name="Bill Lord" userId="b68276031ed32d04" providerId="LiveId" clId="{5CFB5065-012C-4143-977B-DBAD41F49AFE}" dt="2023-10-17T14:47:13.264" v="55" actId="1076"/>
          <ac:picMkLst>
            <pc:docMk/>
            <pc:sldMk cId="201301400" sldId="589"/>
            <ac:picMk id="9" creationId="{A362364A-7E35-BA17-49A1-709687F0E579}"/>
          </ac:picMkLst>
        </pc:picChg>
      </pc:sldChg>
      <pc:sldChg chg="add del">
        <pc:chgData name="Bill Lord" userId="b68276031ed32d04" providerId="LiveId" clId="{5CFB5065-012C-4143-977B-DBAD41F49AFE}" dt="2023-10-17T14:43:42.174" v="23" actId="47"/>
        <pc:sldMkLst>
          <pc:docMk/>
          <pc:sldMk cId="2402825982" sldId="589"/>
        </pc:sldMkLst>
      </pc:sldChg>
      <pc:sldChg chg="addSp delSp modSp add mod ord">
        <pc:chgData name="Bill Lord" userId="b68276031ed32d04" providerId="LiveId" clId="{5CFB5065-012C-4143-977B-DBAD41F49AFE}" dt="2023-10-17T14:59:22.732" v="198"/>
        <pc:sldMkLst>
          <pc:docMk/>
          <pc:sldMk cId="3395900582" sldId="590"/>
        </pc:sldMkLst>
        <pc:spChg chg="add mod">
          <ac:chgData name="Bill Lord" userId="b68276031ed32d04" providerId="LiveId" clId="{5CFB5065-012C-4143-977B-DBAD41F49AFE}" dt="2023-10-17T14:52:41.234" v="189" actId="403"/>
          <ac:spMkLst>
            <pc:docMk/>
            <pc:sldMk cId="3395900582" sldId="590"/>
            <ac:spMk id="2" creationId="{255570C8-E28D-35BE-E37F-29A99F9EEB02}"/>
          </ac:spMkLst>
        </pc:spChg>
        <pc:spChg chg="del">
          <ac:chgData name="Bill Lord" userId="b68276031ed32d04" providerId="LiveId" clId="{5CFB5065-012C-4143-977B-DBAD41F49AFE}" dt="2023-10-17T14:50:33.333" v="140" actId="478"/>
          <ac:spMkLst>
            <pc:docMk/>
            <pc:sldMk cId="3395900582" sldId="590"/>
            <ac:spMk id="3" creationId="{00000000-0000-0000-0000-000000000000}"/>
          </ac:spMkLst>
        </pc:spChg>
        <pc:spChg chg="del">
          <ac:chgData name="Bill Lord" userId="b68276031ed32d04" providerId="LiveId" clId="{5CFB5065-012C-4143-977B-DBAD41F49AFE}" dt="2023-10-17T14:50:33.333" v="140" actId="478"/>
          <ac:spMkLst>
            <pc:docMk/>
            <pc:sldMk cId="3395900582" sldId="590"/>
            <ac:spMk id="5" creationId="{5A05752D-42EA-5086-D809-2843C73BD003}"/>
          </ac:spMkLst>
        </pc:spChg>
        <pc:spChg chg="mod">
          <ac:chgData name="Bill Lord" userId="b68276031ed32d04" providerId="LiveId" clId="{5CFB5065-012C-4143-977B-DBAD41F49AFE}" dt="2023-10-17T14:50:45.110" v="141" actId="1076"/>
          <ac:spMkLst>
            <pc:docMk/>
            <pc:sldMk cId="3395900582" sldId="590"/>
            <ac:spMk id="6" creationId="{00000000-0000-0000-0000-000000000000}"/>
          </ac:spMkLst>
        </pc:spChg>
        <pc:spChg chg="del">
          <ac:chgData name="Bill Lord" userId="b68276031ed32d04" providerId="LiveId" clId="{5CFB5065-012C-4143-977B-DBAD41F49AFE}" dt="2023-10-17T14:50:33.333" v="140" actId="478"/>
          <ac:spMkLst>
            <pc:docMk/>
            <pc:sldMk cId="3395900582" sldId="590"/>
            <ac:spMk id="8" creationId="{D15F2690-1457-9033-3954-6E0006496612}"/>
          </ac:spMkLst>
        </pc:spChg>
        <pc:spChg chg="del">
          <ac:chgData name="Bill Lord" userId="b68276031ed32d04" providerId="LiveId" clId="{5CFB5065-012C-4143-977B-DBAD41F49AFE}" dt="2023-10-17T14:50:33.333" v="140" actId="478"/>
          <ac:spMkLst>
            <pc:docMk/>
            <pc:sldMk cId="3395900582" sldId="590"/>
            <ac:spMk id="12" creationId="{89EF7D8D-B66F-F822-E37A-02D3DC1E5F50}"/>
          </ac:spMkLst>
        </pc:spChg>
        <pc:picChg chg="del">
          <ac:chgData name="Bill Lord" userId="b68276031ed32d04" providerId="LiveId" clId="{5CFB5065-012C-4143-977B-DBAD41F49AFE}" dt="2023-10-17T14:50:33.333" v="140" actId="478"/>
          <ac:picMkLst>
            <pc:docMk/>
            <pc:sldMk cId="3395900582" sldId="590"/>
            <ac:picMk id="4" creationId="{5C1C3A2D-EDFA-0904-0F77-3B61B8F7F161}"/>
          </ac:picMkLst>
        </pc:picChg>
        <pc:picChg chg="del">
          <ac:chgData name="Bill Lord" userId="b68276031ed32d04" providerId="LiveId" clId="{5CFB5065-012C-4143-977B-DBAD41F49AFE}" dt="2023-10-17T14:50:33.333" v="140" actId="478"/>
          <ac:picMkLst>
            <pc:docMk/>
            <pc:sldMk cId="3395900582" sldId="590"/>
            <ac:picMk id="7" creationId="{73C7164E-4B99-D986-600C-595833468546}"/>
          </ac:picMkLst>
        </pc:picChg>
        <pc:picChg chg="del">
          <ac:chgData name="Bill Lord" userId="b68276031ed32d04" providerId="LiveId" clId="{5CFB5065-012C-4143-977B-DBAD41F49AFE}" dt="2023-10-17T14:50:33.333" v="140" actId="478"/>
          <ac:picMkLst>
            <pc:docMk/>
            <pc:sldMk cId="3395900582" sldId="590"/>
            <ac:picMk id="9" creationId="{A362364A-7E35-BA17-49A1-709687F0E579}"/>
          </ac:picMkLst>
        </pc:picChg>
      </pc:sldChg>
      <pc:sldChg chg="delSp modSp add mod ord">
        <pc:chgData name="Bill Lord" userId="b68276031ed32d04" providerId="LiveId" clId="{5CFB5065-012C-4143-977B-DBAD41F49AFE}" dt="2023-10-17T14:59:22.732" v="198"/>
        <pc:sldMkLst>
          <pc:docMk/>
          <pc:sldMk cId="1103443921" sldId="591"/>
        </pc:sldMkLst>
        <pc:spChg chg="mod">
          <ac:chgData name="Bill Lord" userId="b68276031ed32d04" providerId="LiveId" clId="{5CFB5065-012C-4143-977B-DBAD41F49AFE}" dt="2023-10-17T14:54:55.793" v="196" actId="20577"/>
          <ac:spMkLst>
            <pc:docMk/>
            <pc:sldMk cId="1103443921" sldId="591"/>
            <ac:spMk id="2" creationId="{255570C8-E28D-35BE-E37F-29A99F9EEB02}"/>
          </ac:spMkLst>
        </pc:spChg>
        <pc:spChg chg="del">
          <ac:chgData name="Bill Lord" userId="b68276031ed32d04" providerId="LiveId" clId="{5CFB5065-012C-4143-977B-DBAD41F49AFE}" dt="2023-10-17T14:54:46.368" v="193" actId="478"/>
          <ac:spMkLst>
            <pc:docMk/>
            <pc:sldMk cId="1103443921" sldId="591"/>
            <ac:spMk id="6" creationId="{00000000-0000-0000-0000-000000000000}"/>
          </ac:spMkLst>
        </pc:spChg>
      </pc:sldChg>
      <pc:sldChg chg="add ord">
        <pc:chgData name="Bill Lord" userId="b68276031ed32d04" providerId="LiveId" clId="{5CFB5065-012C-4143-977B-DBAD41F49AFE}" dt="2023-10-17T14:59:43.024" v="201"/>
        <pc:sldMkLst>
          <pc:docMk/>
          <pc:sldMk cId="2985651223" sldId="592"/>
        </pc:sldMkLst>
      </pc:sldChg>
      <pc:sldChg chg="modSp add mod">
        <pc:chgData name="Bill Lord" userId="b68276031ed32d04" providerId="LiveId" clId="{5CFB5065-012C-4143-977B-DBAD41F49AFE}" dt="2023-10-18T20:35:06.445" v="3291" actId="20577"/>
        <pc:sldMkLst>
          <pc:docMk/>
          <pc:sldMk cId="2309419290" sldId="593"/>
        </pc:sldMkLst>
        <pc:spChg chg="mod">
          <ac:chgData name="Bill Lord" userId="b68276031ed32d04" providerId="LiveId" clId="{5CFB5065-012C-4143-977B-DBAD41F49AFE}" dt="2023-10-18T20:35:06.445" v="3291" actId="20577"/>
          <ac:spMkLst>
            <pc:docMk/>
            <pc:sldMk cId="2309419290" sldId="593"/>
            <ac:spMk id="12" creationId="{00000000-0000-0000-0000-000000000000}"/>
          </ac:spMkLst>
        </pc:spChg>
      </pc:sldChg>
      <pc:sldChg chg="add">
        <pc:chgData name="Bill Lord" userId="b68276031ed32d04" providerId="LiveId" clId="{5CFB5065-012C-4143-977B-DBAD41F49AFE}" dt="2023-10-17T18:02:34.518" v="422" actId="2890"/>
        <pc:sldMkLst>
          <pc:docMk/>
          <pc:sldMk cId="1160465123" sldId="594"/>
        </pc:sldMkLst>
      </pc:sldChg>
      <pc:sldChg chg="addSp delSp modSp add mod">
        <pc:chgData name="Bill Lord" userId="b68276031ed32d04" providerId="LiveId" clId="{5CFB5065-012C-4143-977B-DBAD41F49AFE}" dt="2023-10-17T18:52:17.171" v="745" actId="313"/>
        <pc:sldMkLst>
          <pc:docMk/>
          <pc:sldMk cId="1261928883" sldId="595"/>
        </pc:sldMkLst>
        <pc:spChg chg="mod">
          <ac:chgData name="Bill Lord" userId="b68276031ed32d04" providerId="LiveId" clId="{5CFB5065-012C-4143-977B-DBAD41F49AFE}" dt="2023-10-17T18:22:40.214" v="451" actId="1076"/>
          <ac:spMkLst>
            <pc:docMk/>
            <pc:sldMk cId="1261928883" sldId="595"/>
            <ac:spMk id="2" creationId="{00000000-0000-0000-0000-000000000000}"/>
          </ac:spMkLst>
        </pc:spChg>
        <pc:spChg chg="del">
          <ac:chgData name="Bill Lord" userId="b68276031ed32d04" providerId="LiveId" clId="{5CFB5065-012C-4143-977B-DBAD41F49AFE}" dt="2023-10-17T18:17:35.137" v="438" actId="478"/>
          <ac:spMkLst>
            <pc:docMk/>
            <pc:sldMk cId="1261928883" sldId="595"/>
            <ac:spMk id="3" creationId="{00000000-0000-0000-0000-000000000000}"/>
          </ac:spMkLst>
        </pc:spChg>
        <pc:spChg chg="del">
          <ac:chgData name="Bill Lord" userId="b68276031ed32d04" providerId="LiveId" clId="{5CFB5065-012C-4143-977B-DBAD41F49AFE}" dt="2023-10-17T18:17:35.137" v="438" actId="478"/>
          <ac:spMkLst>
            <pc:docMk/>
            <pc:sldMk cId="1261928883" sldId="595"/>
            <ac:spMk id="4" creationId="{00000000-0000-0000-0000-000000000000}"/>
          </ac:spMkLst>
        </pc:spChg>
        <pc:spChg chg="del">
          <ac:chgData name="Bill Lord" userId="b68276031ed32d04" providerId="LiveId" clId="{5CFB5065-012C-4143-977B-DBAD41F49AFE}" dt="2023-10-17T18:17:35.137" v="438" actId="478"/>
          <ac:spMkLst>
            <pc:docMk/>
            <pc:sldMk cId="1261928883" sldId="595"/>
            <ac:spMk id="5" creationId="{00000000-0000-0000-0000-000000000000}"/>
          </ac:spMkLst>
        </pc:spChg>
        <pc:spChg chg="del">
          <ac:chgData name="Bill Lord" userId="b68276031ed32d04" providerId="LiveId" clId="{5CFB5065-012C-4143-977B-DBAD41F49AFE}" dt="2023-10-17T18:17:35.137" v="438" actId="478"/>
          <ac:spMkLst>
            <pc:docMk/>
            <pc:sldMk cId="1261928883" sldId="595"/>
            <ac:spMk id="6" creationId="{3231A25E-01BD-55FE-3855-F6E6AC9F7E04}"/>
          </ac:spMkLst>
        </pc:spChg>
        <pc:spChg chg="add mod">
          <ac:chgData name="Bill Lord" userId="b68276031ed32d04" providerId="LiveId" clId="{5CFB5065-012C-4143-977B-DBAD41F49AFE}" dt="2023-10-17T18:24:43.529" v="509" actId="1035"/>
          <ac:spMkLst>
            <pc:docMk/>
            <pc:sldMk cId="1261928883" sldId="595"/>
            <ac:spMk id="10" creationId="{D819C100-BA5B-E2A5-8120-C5A20E360030}"/>
          </ac:spMkLst>
        </pc:spChg>
        <pc:spChg chg="add mod">
          <ac:chgData name="Bill Lord" userId="b68276031ed32d04" providerId="LiveId" clId="{5CFB5065-012C-4143-977B-DBAD41F49AFE}" dt="2023-10-17T18:25:28.044" v="512" actId="1076"/>
          <ac:spMkLst>
            <pc:docMk/>
            <pc:sldMk cId="1261928883" sldId="595"/>
            <ac:spMk id="11" creationId="{19B003BE-12D2-05A2-15AF-F89F54222FDC}"/>
          </ac:spMkLst>
        </pc:spChg>
        <pc:spChg chg="del">
          <ac:chgData name="Bill Lord" userId="b68276031ed32d04" providerId="LiveId" clId="{5CFB5065-012C-4143-977B-DBAD41F49AFE}" dt="2023-10-17T18:17:35.137" v="438" actId="478"/>
          <ac:spMkLst>
            <pc:docMk/>
            <pc:sldMk cId="1261928883" sldId="595"/>
            <ac:spMk id="12" creationId="{00000000-0000-0000-0000-000000000000}"/>
          </ac:spMkLst>
        </pc:spChg>
        <pc:spChg chg="add mod">
          <ac:chgData name="Bill Lord" userId="b68276031ed32d04" providerId="LiveId" clId="{5CFB5065-012C-4143-977B-DBAD41F49AFE}" dt="2023-10-17T18:52:17.171" v="745" actId="313"/>
          <ac:spMkLst>
            <pc:docMk/>
            <pc:sldMk cId="1261928883" sldId="595"/>
            <ac:spMk id="13" creationId="{A1852E75-FBF0-718A-08FE-A146756FEF5D}"/>
          </ac:spMkLst>
        </pc:spChg>
        <pc:graphicFrameChg chg="add mod ord">
          <ac:chgData name="Bill Lord" userId="b68276031ed32d04" providerId="LiveId" clId="{5CFB5065-012C-4143-977B-DBAD41F49AFE}" dt="2023-10-17T18:25:32.780" v="513" actId="166"/>
          <ac:graphicFrameMkLst>
            <pc:docMk/>
            <pc:sldMk cId="1261928883" sldId="595"/>
            <ac:graphicFrameMk id="8" creationId="{4A239435-7405-FAF7-5E3C-6B960DA2A98E}"/>
          </ac:graphicFrameMkLst>
        </pc:graphicFrameChg>
        <pc:graphicFrameChg chg="add mod ord">
          <ac:chgData name="Bill Lord" userId="b68276031ed32d04" providerId="LiveId" clId="{5CFB5065-012C-4143-977B-DBAD41F49AFE}" dt="2023-10-17T18:24:03.862" v="458" actId="170"/>
          <ac:graphicFrameMkLst>
            <pc:docMk/>
            <pc:sldMk cId="1261928883" sldId="595"/>
            <ac:graphicFrameMk id="9" creationId="{6BC0D5BB-4BC2-EDC1-4E82-F4309264F951}"/>
          </ac:graphicFrameMkLst>
        </pc:graphicFrameChg>
        <pc:picChg chg="add mod">
          <ac:chgData name="Bill Lord" userId="b68276031ed32d04" providerId="LiveId" clId="{5CFB5065-012C-4143-977B-DBAD41F49AFE}" dt="2023-10-17T18:23:11.660" v="454" actId="1076"/>
          <ac:picMkLst>
            <pc:docMk/>
            <pc:sldMk cId="1261928883" sldId="595"/>
            <ac:picMk id="7" creationId="{EFAC5294-945F-1A33-DAEF-2038FA2F440B}"/>
          </ac:picMkLst>
        </pc:picChg>
      </pc:sldChg>
      <pc:sldChg chg="addSp delSp modSp add mod">
        <pc:chgData name="Bill Lord" userId="b68276031ed32d04" providerId="LiveId" clId="{5CFB5065-012C-4143-977B-DBAD41F49AFE}" dt="2023-10-17T19:28:09.347" v="1537" actId="1076"/>
        <pc:sldMkLst>
          <pc:docMk/>
          <pc:sldMk cId="506346492" sldId="596"/>
        </pc:sldMkLst>
        <pc:spChg chg="del">
          <ac:chgData name="Bill Lord" userId="b68276031ed32d04" providerId="LiveId" clId="{5CFB5065-012C-4143-977B-DBAD41F49AFE}" dt="2023-10-17T18:58:07.312" v="1035" actId="478"/>
          <ac:spMkLst>
            <pc:docMk/>
            <pc:sldMk cId="506346492" sldId="596"/>
            <ac:spMk id="2" creationId="{00000000-0000-0000-0000-000000000000}"/>
          </ac:spMkLst>
        </pc:spChg>
        <pc:spChg chg="del">
          <ac:chgData name="Bill Lord" userId="b68276031ed32d04" providerId="LiveId" clId="{5CFB5065-012C-4143-977B-DBAD41F49AFE}" dt="2023-10-17T18:58:22.953" v="1037" actId="478"/>
          <ac:spMkLst>
            <pc:docMk/>
            <pc:sldMk cId="506346492" sldId="596"/>
            <ac:spMk id="3" creationId="{00000000-0000-0000-0000-000000000000}"/>
          </ac:spMkLst>
        </pc:spChg>
        <pc:spChg chg="mod ord">
          <ac:chgData name="Bill Lord" userId="b68276031ed32d04" providerId="LiveId" clId="{5CFB5065-012C-4143-977B-DBAD41F49AFE}" dt="2023-10-17T19:27:56.603" v="1535" actId="1076"/>
          <ac:spMkLst>
            <pc:docMk/>
            <pc:sldMk cId="506346492" sldId="596"/>
            <ac:spMk id="4" creationId="{A815A69D-6E3F-0894-AFAC-350BBCE79EB8}"/>
          </ac:spMkLst>
        </pc:spChg>
        <pc:spChg chg="mod">
          <ac:chgData name="Bill Lord" userId="b68276031ed32d04" providerId="LiveId" clId="{5CFB5065-012C-4143-977B-DBAD41F49AFE}" dt="2023-10-17T19:28:09.347" v="1537" actId="1076"/>
          <ac:spMkLst>
            <pc:docMk/>
            <pc:sldMk cId="506346492" sldId="596"/>
            <ac:spMk id="25602" creationId="{00000000-0000-0000-0000-000000000000}"/>
          </ac:spMkLst>
        </pc:spChg>
        <pc:picChg chg="add del mod modCrop">
          <ac:chgData name="Bill Lord" userId="b68276031ed32d04" providerId="LiveId" clId="{5CFB5065-012C-4143-977B-DBAD41F49AFE}" dt="2023-10-17T19:27:22.753" v="1530" actId="478"/>
          <ac:picMkLst>
            <pc:docMk/>
            <pc:sldMk cId="506346492" sldId="596"/>
            <ac:picMk id="5" creationId="{515F2A81-D113-E519-C126-612ADC49D5AA}"/>
          </ac:picMkLst>
        </pc:picChg>
        <pc:picChg chg="add mod">
          <ac:chgData name="Bill Lord" userId="b68276031ed32d04" providerId="LiveId" clId="{5CFB5065-012C-4143-977B-DBAD41F49AFE}" dt="2023-10-17T19:27:41.091" v="1533" actId="167"/>
          <ac:picMkLst>
            <pc:docMk/>
            <pc:sldMk cId="506346492" sldId="596"/>
            <ac:picMk id="6" creationId="{5E24A093-8D11-F6A4-BF68-8226A56E0484}"/>
          </ac:picMkLst>
        </pc:picChg>
      </pc:sldChg>
      <pc:sldChg chg="addSp delSp modSp add mod">
        <pc:chgData name="Bill Lord" userId="b68276031ed32d04" providerId="LiveId" clId="{5CFB5065-012C-4143-977B-DBAD41F49AFE}" dt="2023-10-17T19:20:08.562" v="1528" actId="20577"/>
        <pc:sldMkLst>
          <pc:docMk/>
          <pc:sldMk cId="681729923" sldId="597"/>
        </pc:sldMkLst>
        <pc:spChg chg="add mod">
          <ac:chgData name="Bill Lord" userId="b68276031ed32d04" providerId="LiveId" clId="{5CFB5065-012C-4143-977B-DBAD41F49AFE}" dt="2023-10-17T19:20:08.562" v="1528" actId="20577"/>
          <ac:spMkLst>
            <pc:docMk/>
            <pc:sldMk cId="681729923" sldId="597"/>
            <ac:spMk id="3" creationId="{F2F0E0CA-0F27-513F-77E2-D4BB18462D2C}"/>
          </ac:spMkLst>
        </pc:spChg>
        <pc:spChg chg="mod">
          <ac:chgData name="Bill Lord" userId="b68276031ed32d04" providerId="LiveId" clId="{5CFB5065-012C-4143-977B-DBAD41F49AFE}" dt="2023-10-17T19:19:11.057" v="1510" actId="20577"/>
          <ac:spMkLst>
            <pc:docMk/>
            <pc:sldMk cId="681729923" sldId="597"/>
            <ac:spMk id="4" creationId="{A815A69D-6E3F-0894-AFAC-350BBCE79EB8}"/>
          </ac:spMkLst>
        </pc:spChg>
        <pc:spChg chg="mod">
          <ac:chgData name="Bill Lord" userId="b68276031ed32d04" providerId="LiveId" clId="{5CFB5065-012C-4143-977B-DBAD41F49AFE}" dt="2023-10-17T19:17:17.577" v="1419" actId="27636"/>
          <ac:spMkLst>
            <pc:docMk/>
            <pc:sldMk cId="681729923" sldId="597"/>
            <ac:spMk id="25602" creationId="{00000000-0000-0000-0000-000000000000}"/>
          </ac:spMkLst>
        </pc:spChg>
        <pc:picChg chg="del">
          <ac:chgData name="Bill Lord" userId="b68276031ed32d04" providerId="LiveId" clId="{5CFB5065-012C-4143-977B-DBAD41F49AFE}" dt="2023-10-17T19:10:07.775" v="1243" actId="478"/>
          <ac:picMkLst>
            <pc:docMk/>
            <pc:sldMk cId="681729923" sldId="597"/>
            <ac:picMk id="5" creationId="{515F2A81-D113-E519-C126-612ADC49D5AA}"/>
          </ac:picMkLst>
        </pc:picChg>
      </pc:sldChg>
      <pc:sldChg chg="add del">
        <pc:chgData name="Bill Lord" userId="b68276031ed32d04" providerId="LiveId" clId="{5CFB5065-012C-4143-977B-DBAD41F49AFE}" dt="2023-10-17T19:32:48.032" v="1540" actId="47"/>
        <pc:sldMkLst>
          <pc:docMk/>
          <pc:sldMk cId="1509092888" sldId="598"/>
        </pc:sldMkLst>
      </pc:sldChg>
      <pc:sldChg chg="addSp delSp modSp add mod">
        <pc:chgData name="Bill Lord" userId="b68276031ed32d04" providerId="LiveId" clId="{5CFB5065-012C-4143-977B-DBAD41F49AFE}" dt="2023-10-17T19:42:16.082" v="1627" actId="1076"/>
        <pc:sldMkLst>
          <pc:docMk/>
          <pc:sldMk cId="2684071402" sldId="598"/>
        </pc:sldMkLst>
        <pc:spChg chg="mod">
          <ac:chgData name="Bill Lord" userId="b68276031ed32d04" providerId="LiveId" clId="{5CFB5065-012C-4143-977B-DBAD41F49AFE}" dt="2023-10-17T19:36:05.783" v="1559" actId="20577"/>
          <ac:spMkLst>
            <pc:docMk/>
            <pc:sldMk cId="2684071402" sldId="598"/>
            <ac:spMk id="2" creationId="{00000000-0000-0000-0000-000000000000}"/>
          </ac:spMkLst>
        </pc:spChg>
        <pc:spChg chg="mod">
          <ac:chgData name="Bill Lord" userId="b68276031ed32d04" providerId="LiveId" clId="{5CFB5065-012C-4143-977B-DBAD41F49AFE}" dt="2023-10-17T19:41:06.187" v="1565"/>
          <ac:spMkLst>
            <pc:docMk/>
            <pc:sldMk cId="2684071402" sldId="598"/>
            <ac:spMk id="5" creationId="{04980CB1-50D4-B6EB-5A3F-70629EB0EB3F}"/>
          </ac:spMkLst>
        </pc:spChg>
        <pc:spChg chg="mod">
          <ac:chgData name="Bill Lord" userId="b68276031ed32d04" providerId="LiveId" clId="{5CFB5065-012C-4143-977B-DBAD41F49AFE}" dt="2023-10-17T19:41:06.187" v="1565"/>
          <ac:spMkLst>
            <pc:docMk/>
            <pc:sldMk cId="2684071402" sldId="598"/>
            <ac:spMk id="6" creationId="{AACEBF6C-72AB-8DDB-0ED8-611A18242EFA}"/>
          </ac:spMkLst>
        </pc:spChg>
        <pc:spChg chg="mod">
          <ac:chgData name="Bill Lord" userId="b68276031ed32d04" providerId="LiveId" clId="{5CFB5065-012C-4143-977B-DBAD41F49AFE}" dt="2023-10-17T19:42:06.429" v="1626" actId="14100"/>
          <ac:spMkLst>
            <pc:docMk/>
            <pc:sldMk cId="2684071402" sldId="598"/>
            <ac:spMk id="8" creationId="{00000000-0000-0000-0000-000000000000}"/>
          </ac:spMkLst>
        </pc:spChg>
        <pc:spChg chg="add del mod">
          <ac:chgData name="Bill Lord" userId="b68276031ed32d04" providerId="LiveId" clId="{5CFB5065-012C-4143-977B-DBAD41F49AFE}" dt="2023-10-17T19:41:38.325" v="1566" actId="478"/>
          <ac:spMkLst>
            <pc:docMk/>
            <pc:sldMk cId="2684071402" sldId="598"/>
            <ac:spMk id="9" creationId="{DFA98EB3-EF74-92D3-9E6D-7EFDE50B8C6D}"/>
          </ac:spMkLst>
        </pc:spChg>
        <pc:spChg chg="add del mod">
          <ac:chgData name="Bill Lord" userId="b68276031ed32d04" providerId="LiveId" clId="{5CFB5065-012C-4143-977B-DBAD41F49AFE}" dt="2023-10-17T19:41:38.325" v="1566" actId="478"/>
          <ac:spMkLst>
            <pc:docMk/>
            <pc:sldMk cId="2684071402" sldId="598"/>
            <ac:spMk id="10" creationId="{4A0A4CB8-398E-28C4-8086-DDB601DD99A8}"/>
          </ac:spMkLst>
        </pc:spChg>
        <pc:spChg chg="add del mod">
          <ac:chgData name="Bill Lord" userId="b68276031ed32d04" providerId="LiveId" clId="{5CFB5065-012C-4143-977B-DBAD41F49AFE}" dt="2023-10-17T19:41:38.325" v="1566" actId="478"/>
          <ac:spMkLst>
            <pc:docMk/>
            <pc:sldMk cId="2684071402" sldId="598"/>
            <ac:spMk id="11" creationId="{FCA3130F-1B3B-8D27-4214-F7ACEAD5B229}"/>
          </ac:spMkLst>
        </pc:spChg>
        <pc:grpChg chg="add mod">
          <ac:chgData name="Bill Lord" userId="b68276031ed32d04" providerId="LiveId" clId="{5CFB5065-012C-4143-977B-DBAD41F49AFE}" dt="2023-10-17T19:41:06.187" v="1565"/>
          <ac:grpSpMkLst>
            <pc:docMk/>
            <pc:sldMk cId="2684071402" sldId="598"/>
            <ac:grpSpMk id="4" creationId="{5835AD49-203F-281F-1AA1-44D2BBCBC863}"/>
          </ac:grpSpMkLst>
        </pc:grpChg>
        <pc:picChg chg="mod">
          <ac:chgData name="Bill Lord" userId="b68276031ed32d04" providerId="LiveId" clId="{5CFB5065-012C-4143-977B-DBAD41F49AFE}" dt="2023-10-17T19:41:06.187" v="1565"/>
          <ac:picMkLst>
            <pc:docMk/>
            <pc:sldMk cId="2684071402" sldId="598"/>
            <ac:picMk id="7" creationId="{8F4A2505-D7DC-C5B3-A4F9-E09847AD2D3A}"/>
          </ac:picMkLst>
        </pc:picChg>
        <pc:picChg chg="add mod">
          <ac:chgData name="Bill Lord" userId="b68276031ed32d04" providerId="LiveId" clId="{5CFB5065-012C-4143-977B-DBAD41F49AFE}" dt="2023-10-17T19:42:16.082" v="1627" actId="1076"/>
          <ac:picMkLst>
            <pc:docMk/>
            <pc:sldMk cId="2684071402" sldId="598"/>
            <ac:picMk id="12" creationId="{3A1417E3-C515-7A70-0267-C21CC9DE26E6}"/>
          </ac:picMkLst>
        </pc:picChg>
        <pc:picChg chg="del">
          <ac:chgData name="Bill Lord" userId="b68276031ed32d04" providerId="LiveId" clId="{5CFB5065-012C-4143-977B-DBAD41F49AFE}" dt="2023-10-17T19:36:13.287" v="1560" actId="478"/>
          <ac:picMkLst>
            <pc:docMk/>
            <pc:sldMk cId="2684071402" sldId="598"/>
            <ac:picMk id="2052" creationId="{00000000-0000-0000-0000-000000000000}"/>
          </ac:picMkLst>
        </pc:picChg>
      </pc:sldChg>
      <pc:sldChg chg="addSp modSp add mod">
        <pc:chgData name="Bill Lord" userId="b68276031ed32d04" providerId="LiveId" clId="{5CFB5065-012C-4143-977B-DBAD41F49AFE}" dt="2023-10-17T20:05:31.056" v="1720" actId="27636"/>
        <pc:sldMkLst>
          <pc:docMk/>
          <pc:sldMk cId="3120296849" sldId="599"/>
        </pc:sldMkLst>
        <pc:spChg chg="add mod">
          <ac:chgData name="Bill Lord" userId="b68276031ed32d04" providerId="LiveId" clId="{5CFB5065-012C-4143-977B-DBAD41F49AFE}" dt="2023-10-17T20:04:52.518" v="1712" actId="14100"/>
          <ac:spMkLst>
            <pc:docMk/>
            <pc:sldMk cId="3120296849" sldId="599"/>
            <ac:spMk id="2" creationId="{0E0799F0-16F9-6333-34E5-372B59E004BA}"/>
          </ac:spMkLst>
        </pc:spChg>
        <pc:spChg chg="add mod">
          <ac:chgData name="Bill Lord" userId="b68276031ed32d04" providerId="LiveId" clId="{5CFB5065-012C-4143-977B-DBAD41F49AFE}" dt="2023-10-17T20:05:31.056" v="1720" actId="27636"/>
          <ac:spMkLst>
            <pc:docMk/>
            <pc:sldMk cId="3120296849" sldId="599"/>
            <ac:spMk id="3" creationId="{27921ECD-284E-8F22-4BF0-34475988A94C}"/>
          </ac:spMkLst>
        </pc:spChg>
        <pc:picChg chg="mod">
          <ac:chgData name="Bill Lord" userId="b68276031ed32d04" providerId="LiveId" clId="{5CFB5065-012C-4143-977B-DBAD41F49AFE}" dt="2023-10-17T20:05:03.798" v="1714" actId="1076"/>
          <ac:picMkLst>
            <pc:docMk/>
            <pc:sldMk cId="3120296849" sldId="599"/>
            <ac:picMk id="5126" creationId="{1EDEF4DC-5636-D419-D2A2-6D0047113BAD}"/>
          </ac:picMkLst>
        </pc:picChg>
      </pc:sldChg>
      <pc:sldChg chg="add">
        <pc:chgData name="Bill Lord" userId="b68276031ed32d04" providerId="LiveId" clId="{5CFB5065-012C-4143-977B-DBAD41F49AFE}" dt="2023-10-17T20:06:43.758" v="1721"/>
        <pc:sldMkLst>
          <pc:docMk/>
          <pc:sldMk cId="2514376547" sldId="600"/>
        </pc:sldMkLst>
      </pc:sldChg>
      <pc:sldChg chg="add">
        <pc:chgData name="Bill Lord" userId="b68276031ed32d04" providerId="LiveId" clId="{5CFB5065-012C-4143-977B-DBAD41F49AFE}" dt="2023-10-17T20:07:56.139" v="1722"/>
        <pc:sldMkLst>
          <pc:docMk/>
          <pc:sldMk cId="822343302" sldId="601"/>
        </pc:sldMkLst>
      </pc:sldChg>
      <pc:sldChg chg="addSp delSp modSp add mod">
        <pc:chgData name="Bill Lord" userId="b68276031ed32d04" providerId="LiveId" clId="{5CFB5065-012C-4143-977B-DBAD41F49AFE}" dt="2023-10-17T20:18:20.352" v="1767" actId="166"/>
        <pc:sldMkLst>
          <pc:docMk/>
          <pc:sldMk cId="2705628895" sldId="602"/>
        </pc:sldMkLst>
        <pc:spChg chg="del">
          <ac:chgData name="Bill Lord" userId="b68276031ed32d04" providerId="LiveId" clId="{5CFB5065-012C-4143-977B-DBAD41F49AFE}" dt="2023-10-17T20:13:32.431" v="1724" actId="478"/>
          <ac:spMkLst>
            <pc:docMk/>
            <pc:sldMk cId="2705628895" sldId="602"/>
            <ac:spMk id="2" creationId="{00000000-0000-0000-0000-000000000000}"/>
          </ac:spMkLst>
        </pc:spChg>
        <pc:spChg chg="del">
          <ac:chgData name="Bill Lord" userId="b68276031ed32d04" providerId="LiveId" clId="{5CFB5065-012C-4143-977B-DBAD41F49AFE}" dt="2023-10-17T20:13:32.431" v="1724" actId="478"/>
          <ac:spMkLst>
            <pc:docMk/>
            <pc:sldMk cId="2705628895" sldId="602"/>
            <ac:spMk id="3" creationId="{8A392AC7-2EFB-1247-9977-1EE8858044CA}"/>
          </ac:spMkLst>
        </pc:spChg>
        <pc:spChg chg="add del mod">
          <ac:chgData name="Bill Lord" userId="b68276031ed32d04" providerId="LiveId" clId="{5CFB5065-012C-4143-977B-DBAD41F49AFE}" dt="2023-10-17T20:14:18.156" v="1748" actId="478"/>
          <ac:spMkLst>
            <pc:docMk/>
            <pc:sldMk cId="2705628895" sldId="602"/>
            <ac:spMk id="6" creationId="{32B71900-9893-B97D-13A4-1BA06DAE43E1}"/>
          </ac:spMkLst>
        </pc:spChg>
        <pc:spChg chg="add mod">
          <ac:chgData name="Bill Lord" userId="b68276031ed32d04" providerId="LiveId" clId="{5CFB5065-012C-4143-977B-DBAD41F49AFE}" dt="2023-10-17T20:14:25.099" v="1750" actId="1076"/>
          <ac:spMkLst>
            <pc:docMk/>
            <pc:sldMk cId="2705628895" sldId="602"/>
            <ac:spMk id="7" creationId="{9E546E7E-3FB2-3B7F-072B-95E74FAFBDCD}"/>
          </ac:spMkLst>
        </pc:spChg>
        <pc:spChg chg="add del mod">
          <ac:chgData name="Bill Lord" userId="b68276031ed32d04" providerId="LiveId" clId="{5CFB5065-012C-4143-977B-DBAD41F49AFE}" dt="2023-10-17T20:14:19.414" v="1749" actId="478"/>
          <ac:spMkLst>
            <pc:docMk/>
            <pc:sldMk cId="2705628895" sldId="602"/>
            <ac:spMk id="9" creationId="{1A77CC86-CD68-C43C-BFDE-A46AA30F7023}"/>
          </ac:spMkLst>
        </pc:spChg>
        <pc:spChg chg="del">
          <ac:chgData name="Bill Lord" userId="b68276031ed32d04" providerId="LiveId" clId="{5CFB5065-012C-4143-977B-DBAD41F49AFE}" dt="2023-10-17T20:13:32.431" v="1724" actId="478"/>
          <ac:spMkLst>
            <pc:docMk/>
            <pc:sldMk cId="2705628895" sldId="602"/>
            <ac:spMk id="12" creationId="{00000000-0000-0000-0000-000000000000}"/>
          </ac:spMkLst>
        </pc:spChg>
        <pc:picChg chg="del">
          <ac:chgData name="Bill Lord" userId="b68276031ed32d04" providerId="LiveId" clId="{5CFB5065-012C-4143-977B-DBAD41F49AFE}" dt="2023-10-17T20:13:32.431" v="1724" actId="478"/>
          <ac:picMkLst>
            <pc:docMk/>
            <pc:sldMk cId="2705628895" sldId="602"/>
            <ac:picMk id="5" creationId="{00000000-0000-0000-0000-000000000000}"/>
          </ac:picMkLst>
        </pc:picChg>
        <pc:picChg chg="add mod">
          <ac:chgData name="Bill Lord" userId="b68276031ed32d04" providerId="LiveId" clId="{5CFB5065-012C-4143-977B-DBAD41F49AFE}" dt="2023-10-17T20:15:13.357" v="1753" actId="1076"/>
          <ac:picMkLst>
            <pc:docMk/>
            <pc:sldMk cId="2705628895" sldId="602"/>
            <ac:picMk id="10" creationId="{5EDB1263-D33C-75A5-D435-3FE8D6388F74}"/>
          </ac:picMkLst>
        </pc:picChg>
        <pc:picChg chg="add mod">
          <ac:chgData name="Bill Lord" userId="b68276031ed32d04" providerId="LiveId" clId="{5CFB5065-012C-4143-977B-DBAD41F49AFE}" dt="2023-10-17T20:15:59.486" v="1757" actId="1076"/>
          <ac:picMkLst>
            <pc:docMk/>
            <pc:sldMk cId="2705628895" sldId="602"/>
            <ac:picMk id="11" creationId="{2E034BC7-1CEF-9E18-1F0D-9F89A77B6287}"/>
          </ac:picMkLst>
        </pc:picChg>
        <pc:picChg chg="add mod">
          <ac:chgData name="Bill Lord" userId="b68276031ed32d04" providerId="LiveId" clId="{5CFB5065-012C-4143-977B-DBAD41F49AFE}" dt="2023-10-17T20:16:34.345" v="1760" actId="1076"/>
          <ac:picMkLst>
            <pc:docMk/>
            <pc:sldMk cId="2705628895" sldId="602"/>
            <ac:picMk id="13" creationId="{3CD946F1-C5AB-52FB-F505-6659894B219D}"/>
          </ac:picMkLst>
        </pc:picChg>
        <pc:picChg chg="add mod ord">
          <ac:chgData name="Bill Lord" userId="b68276031ed32d04" providerId="LiveId" clId="{5CFB5065-012C-4143-977B-DBAD41F49AFE}" dt="2023-10-17T20:18:20.352" v="1767" actId="166"/>
          <ac:picMkLst>
            <pc:docMk/>
            <pc:sldMk cId="2705628895" sldId="602"/>
            <ac:picMk id="14" creationId="{D6F23500-5F10-5D72-2291-750DB5D3D50B}"/>
          </ac:picMkLst>
        </pc:picChg>
        <pc:picChg chg="add mod">
          <ac:chgData name="Bill Lord" userId="b68276031ed32d04" providerId="LiveId" clId="{5CFB5065-012C-4143-977B-DBAD41F49AFE}" dt="2023-10-17T20:17:49.807" v="1764" actId="14100"/>
          <ac:picMkLst>
            <pc:docMk/>
            <pc:sldMk cId="2705628895" sldId="602"/>
            <ac:picMk id="15" creationId="{A12E1BAF-2A25-EA80-6271-42E99D00DE99}"/>
          </ac:picMkLst>
        </pc:picChg>
      </pc:sldChg>
      <pc:sldChg chg="addSp modSp add mod">
        <pc:chgData name="Bill Lord" userId="b68276031ed32d04" providerId="LiveId" clId="{5CFB5065-012C-4143-977B-DBAD41F49AFE}" dt="2023-10-17T20:30:46.554" v="1817" actId="20577"/>
        <pc:sldMkLst>
          <pc:docMk/>
          <pc:sldMk cId="1268400126" sldId="610"/>
        </pc:sldMkLst>
        <pc:spChg chg="add mod">
          <ac:chgData name="Bill Lord" userId="b68276031ed32d04" providerId="LiveId" clId="{5CFB5065-012C-4143-977B-DBAD41F49AFE}" dt="2023-10-17T20:30:46.554" v="1817" actId="20577"/>
          <ac:spMkLst>
            <pc:docMk/>
            <pc:sldMk cId="1268400126" sldId="610"/>
            <ac:spMk id="2" creationId="{489CCF32-4DB8-A071-EC8E-31AA35B8604F}"/>
          </ac:spMkLst>
        </pc:spChg>
      </pc:sldChg>
      <pc:sldChg chg="delSp modSp add mod ord">
        <pc:chgData name="Bill Lord" userId="b68276031ed32d04" providerId="LiveId" clId="{5CFB5065-012C-4143-977B-DBAD41F49AFE}" dt="2023-10-17T20:32:58.243" v="1842"/>
        <pc:sldMkLst>
          <pc:docMk/>
          <pc:sldMk cId="87041523" sldId="611"/>
        </pc:sldMkLst>
        <pc:spChg chg="mod">
          <ac:chgData name="Bill Lord" userId="b68276031ed32d04" providerId="LiveId" clId="{5CFB5065-012C-4143-977B-DBAD41F49AFE}" dt="2023-10-17T20:32:27.132" v="1837" actId="5793"/>
          <ac:spMkLst>
            <pc:docMk/>
            <pc:sldMk cId="87041523" sldId="611"/>
            <ac:spMk id="2" creationId="{00000000-0000-0000-0000-000000000000}"/>
          </ac:spMkLst>
        </pc:spChg>
        <pc:spChg chg="del">
          <ac:chgData name="Bill Lord" userId="b68276031ed32d04" providerId="LiveId" clId="{5CFB5065-012C-4143-977B-DBAD41F49AFE}" dt="2023-10-17T20:32:33.185" v="1838" actId="478"/>
          <ac:spMkLst>
            <pc:docMk/>
            <pc:sldMk cId="87041523" sldId="611"/>
            <ac:spMk id="6" creationId="{00000000-0000-0000-0000-000000000000}"/>
          </ac:spMkLst>
        </pc:spChg>
      </pc:sldChg>
      <pc:sldChg chg="add">
        <pc:chgData name="Bill Lord" userId="b68276031ed32d04" providerId="LiveId" clId="{5CFB5065-012C-4143-977B-DBAD41F49AFE}" dt="2023-10-18T20:34:41.891" v="3269"/>
        <pc:sldMkLst>
          <pc:docMk/>
          <pc:sldMk cId="1362401732" sldId="614"/>
        </pc:sldMkLst>
      </pc:sldChg>
      <pc:sldChg chg="addSp modSp add del mod ord">
        <pc:chgData name="Bill Lord" userId="b68276031ed32d04" providerId="LiveId" clId="{5CFB5065-012C-4143-977B-DBAD41F49AFE}" dt="2023-10-18T20:31:14.118" v="3268" actId="2696"/>
        <pc:sldMkLst>
          <pc:docMk/>
          <pc:sldMk cId="2346359717" sldId="614"/>
        </pc:sldMkLst>
        <pc:spChg chg="mod">
          <ac:chgData name="Bill Lord" userId="b68276031ed32d04" providerId="LiveId" clId="{5CFB5065-012C-4143-977B-DBAD41F49AFE}" dt="2023-10-18T20:02:29.108" v="3084" actId="20577"/>
          <ac:spMkLst>
            <pc:docMk/>
            <pc:sldMk cId="2346359717" sldId="614"/>
            <ac:spMk id="2" creationId="{B39C9748-4497-533C-FD79-88F40AACBC2F}"/>
          </ac:spMkLst>
        </pc:spChg>
        <pc:spChg chg="mod">
          <ac:chgData name="Bill Lord" userId="b68276031ed32d04" providerId="LiveId" clId="{5CFB5065-012C-4143-977B-DBAD41F49AFE}" dt="2023-10-18T20:01:27.216" v="3031" actId="20577"/>
          <ac:spMkLst>
            <pc:docMk/>
            <pc:sldMk cId="2346359717" sldId="614"/>
            <ac:spMk id="3" creationId="{ACF1F044-CA20-3D5D-E20D-607C41DA1CC8}"/>
          </ac:spMkLst>
        </pc:spChg>
        <pc:spChg chg="add mod">
          <ac:chgData name="Bill Lord" userId="b68276031ed32d04" providerId="LiveId" clId="{5CFB5065-012C-4143-977B-DBAD41F49AFE}" dt="2023-10-18T20:00:25.039" v="3030" actId="20577"/>
          <ac:spMkLst>
            <pc:docMk/>
            <pc:sldMk cId="2346359717" sldId="614"/>
            <ac:spMk id="4" creationId="{FBCE0EEA-EFE5-F1C0-4D0C-443B786BCB83}"/>
          </ac:spMkLst>
        </pc:spChg>
        <pc:spChg chg="mod">
          <ac:chgData name="Bill Lord" userId="b68276031ed32d04" providerId="LiveId" clId="{5CFB5065-012C-4143-977B-DBAD41F49AFE}" dt="2023-10-18T19:59:25.193" v="2996" actId="1076"/>
          <ac:spMkLst>
            <pc:docMk/>
            <pc:sldMk cId="2346359717" sldId="614"/>
            <ac:spMk id="5" creationId="{00000000-0000-0000-0000-000000000000}"/>
          </ac:spMkLst>
        </pc:spChg>
      </pc:sldChg>
      <pc:sldChg chg="modSp add mod">
        <pc:chgData name="Bill Lord" userId="b68276031ed32d04" providerId="LiveId" clId="{5CFB5065-012C-4143-977B-DBAD41F49AFE}" dt="2023-10-18T17:25:54.999" v="2198" actId="13926"/>
        <pc:sldMkLst>
          <pc:docMk/>
          <pc:sldMk cId="2311796696" sldId="615"/>
        </pc:sldMkLst>
        <pc:spChg chg="mod">
          <ac:chgData name="Bill Lord" userId="b68276031ed32d04" providerId="LiveId" clId="{5CFB5065-012C-4143-977B-DBAD41F49AFE}" dt="2023-10-18T17:25:54.999" v="2198" actId="13926"/>
          <ac:spMkLst>
            <pc:docMk/>
            <pc:sldMk cId="2311796696" sldId="615"/>
            <ac:spMk id="6" creationId="{00000000-0000-0000-0000-000000000000}"/>
          </ac:spMkLst>
        </pc:spChg>
      </pc:sldChg>
      <pc:sldChg chg="modSp add mod ord">
        <pc:chgData name="Bill Lord" userId="b68276031ed32d04" providerId="LiveId" clId="{5CFB5065-012C-4143-977B-DBAD41F49AFE}" dt="2023-10-18T18:08:05.192" v="2810" actId="13926"/>
        <pc:sldMkLst>
          <pc:docMk/>
          <pc:sldMk cId="3895872400" sldId="616"/>
        </pc:sldMkLst>
        <pc:spChg chg="mod">
          <ac:chgData name="Bill Lord" userId="b68276031ed32d04" providerId="LiveId" clId="{5CFB5065-012C-4143-977B-DBAD41F49AFE}" dt="2023-10-18T18:08:05.192" v="2810" actId="13926"/>
          <ac:spMkLst>
            <pc:docMk/>
            <pc:sldMk cId="3895872400" sldId="616"/>
            <ac:spMk id="10" creationId="{A25B1884-A1D9-7646-5DB0-1D78083D8B8B}"/>
          </ac:spMkLst>
        </pc:spChg>
      </pc:sldChg>
    </pc:docChg>
  </pc:docChgLst>
  <pc:docChgLst>
    <pc:chgData name="Bill Lord" userId="b68276031ed32d04" providerId="LiveId" clId="{44B2DFEC-142F-4815-BDFF-B98C84241A2E}"/>
    <pc:docChg chg="undo redo custSel addSld delSld modSld sldOrd">
      <pc:chgData name="Bill Lord" userId="b68276031ed32d04" providerId="LiveId" clId="{44B2DFEC-142F-4815-BDFF-B98C84241A2E}" dt="2024-10-28T20:23:36.201" v="1457" actId="20577"/>
      <pc:docMkLst>
        <pc:docMk/>
      </pc:docMkLst>
      <pc:sldChg chg="addSp delSp modSp mod">
        <pc:chgData name="Bill Lord" userId="b68276031ed32d04" providerId="LiveId" clId="{44B2DFEC-142F-4815-BDFF-B98C84241A2E}" dt="2024-10-14T16:22:13.621" v="190" actId="21"/>
        <pc:sldMkLst>
          <pc:docMk/>
          <pc:sldMk cId="1450608569" sldId="401"/>
        </pc:sldMkLst>
        <pc:spChg chg="add del mod">
          <ac:chgData name="Bill Lord" userId="b68276031ed32d04" providerId="LiveId" clId="{44B2DFEC-142F-4815-BDFF-B98C84241A2E}" dt="2024-10-14T16:22:13.621" v="190" actId="21"/>
          <ac:spMkLst>
            <pc:docMk/>
            <pc:sldMk cId="1450608569" sldId="401"/>
            <ac:spMk id="4" creationId="{CAC7344B-BC5A-D126-FFB4-CC20768D77CA}"/>
          </ac:spMkLst>
        </pc:spChg>
        <pc:spChg chg="mod">
          <ac:chgData name="Bill Lord" userId="b68276031ed32d04" providerId="LiveId" clId="{44B2DFEC-142F-4815-BDFF-B98C84241A2E}" dt="2024-10-14T16:07:54.327" v="28" actId="27636"/>
          <ac:spMkLst>
            <pc:docMk/>
            <pc:sldMk cId="1450608569" sldId="401"/>
            <ac:spMk id="16" creationId="{40BEF37E-71F5-69F9-200D-77737D1CF54E}"/>
          </ac:spMkLst>
        </pc:spChg>
        <pc:spChg chg="mod">
          <ac:chgData name="Bill Lord" userId="b68276031ed32d04" providerId="LiveId" clId="{44B2DFEC-142F-4815-BDFF-B98C84241A2E}" dt="2024-10-14T16:06:57.310" v="19" actId="1076"/>
          <ac:spMkLst>
            <pc:docMk/>
            <pc:sldMk cId="1450608569" sldId="401"/>
            <ac:spMk id="17" creationId="{C27FC87A-D624-5D2D-44E9-EA7DFDC96486}"/>
          </ac:spMkLst>
        </pc:spChg>
        <pc:spChg chg="mod">
          <ac:chgData name="Bill Lord" userId="b68276031ed32d04" providerId="LiveId" clId="{44B2DFEC-142F-4815-BDFF-B98C84241A2E}" dt="2024-10-14T16:06:56.987" v="18" actId="1076"/>
          <ac:spMkLst>
            <pc:docMk/>
            <pc:sldMk cId="1450608569" sldId="401"/>
            <ac:spMk id="18" creationId="{8DA463C2-5E93-9931-DE7A-639BCD59E0B1}"/>
          </ac:spMkLst>
        </pc:spChg>
        <pc:spChg chg="add del">
          <ac:chgData name="Bill Lord" userId="b68276031ed32d04" providerId="LiveId" clId="{44B2DFEC-142F-4815-BDFF-B98C84241A2E}" dt="2024-10-14T16:06:59.440" v="21" actId="478"/>
          <ac:spMkLst>
            <pc:docMk/>
            <pc:sldMk cId="1450608569" sldId="401"/>
            <ac:spMk id="33" creationId="{F70931BF-B0DE-FEDA-817B-A08418FF8F66}"/>
          </ac:spMkLst>
        </pc:spChg>
        <pc:picChg chg="add mod ord">
          <ac:chgData name="Bill Lord" userId="b68276031ed32d04" providerId="LiveId" clId="{44B2DFEC-142F-4815-BDFF-B98C84241A2E}" dt="2024-10-14T16:07:08.773" v="25" actId="171"/>
          <ac:picMkLst>
            <pc:docMk/>
            <pc:sldMk cId="1450608569" sldId="401"/>
            <ac:picMk id="3" creationId="{84869048-3DF6-3908-63C5-0E554BF72DB7}"/>
          </ac:picMkLst>
        </pc:picChg>
        <pc:picChg chg="del">
          <ac:chgData name="Bill Lord" userId="b68276031ed32d04" providerId="LiveId" clId="{44B2DFEC-142F-4815-BDFF-B98C84241A2E}" dt="2024-10-14T16:01:26.683" v="0" actId="478"/>
          <ac:picMkLst>
            <pc:docMk/>
            <pc:sldMk cId="1450608569" sldId="401"/>
            <ac:picMk id="20" creationId="{5C244265-3C27-362C-9620-59E9D37FBF2D}"/>
          </ac:picMkLst>
        </pc:picChg>
        <pc:picChg chg="del">
          <ac:chgData name="Bill Lord" userId="b68276031ed32d04" providerId="LiveId" clId="{44B2DFEC-142F-4815-BDFF-B98C84241A2E}" dt="2024-10-14T16:01:26.683" v="0" actId="478"/>
          <ac:picMkLst>
            <pc:docMk/>
            <pc:sldMk cId="1450608569" sldId="401"/>
            <ac:picMk id="22" creationId="{02F41181-3668-E178-8D42-D10170C9AE5C}"/>
          </ac:picMkLst>
        </pc:picChg>
        <pc:picChg chg="del">
          <ac:chgData name="Bill Lord" userId="b68276031ed32d04" providerId="LiveId" clId="{44B2DFEC-142F-4815-BDFF-B98C84241A2E}" dt="2024-10-14T16:01:26.683" v="0" actId="478"/>
          <ac:picMkLst>
            <pc:docMk/>
            <pc:sldMk cId="1450608569" sldId="401"/>
            <ac:picMk id="24" creationId="{48B222D3-04F1-7353-A80F-2B493398F450}"/>
          </ac:picMkLst>
        </pc:picChg>
        <pc:picChg chg="del">
          <ac:chgData name="Bill Lord" userId="b68276031ed32d04" providerId="LiveId" clId="{44B2DFEC-142F-4815-BDFF-B98C84241A2E}" dt="2024-10-14T16:01:26.683" v="0" actId="478"/>
          <ac:picMkLst>
            <pc:docMk/>
            <pc:sldMk cId="1450608569" sldId="401"/>
            <ac:picMk id="28" creationId="{D591E510-1AAA-4390-E135-A59E40D85053}"/>
          </ac:picMkLst>
        </pc:picChg>
        <pc:picChg chg="del">
          <ac:chgData name="Bill Lord" userId="b68276031ed32d04" providerId="LiveId" clId="{44B2DFEC-142F-4815-BDFF-B98C84241A2E}" dt="2024-10-14T16:01:26.683" v="0" actId="478"/>
          <ac:picMkLst>
            <pc:docMk/>
            <pc:sldMk cId="1450608569" sldId="401"/>
            <ac:picMk id="30" creationId="{7365B46D-75DB-0206-AE97-C361BF6EF160}"/>
          </ac:picMkLst>
        </pc:picChg>
        <pc:picChg chg="del">
          <ac:chgData name="Bill Lord" userId="b68276031ed32d04" providerId="LiveId" clId="{44B2DFEC-142F-4815-BDFF-B98C84241A2E}" dt="2024-10-14T16:01:26.683" v="0" actId="478"/>
          <ac:picMkLst>
            <pc:docMk/>
            <pc:sldMk cId="1450608569" sldId="401"/>
            <ac:picMk id="32" creationId="{DE7C5881-90D6-495A-42A5-274E595E02F4}"/>
          </ac:picMkLst>
        </pc:picChg>
      </pc:sldChg>
      <pc:sldChg chg="del">
        <pc:chgData name="Bill Lord" userId="b68276031ed32d04" providerId="LiveId" clId="{44B2DFEC-142F-4815-BDFF-B98C84241A2E}" dt="2024-10-21T17:33:11.689" v="1283" actId="47"/>
        <pc:sldMkLst>
          <pc:docMk/>
          <pc:sldMk cId="2777060699" sldId="419"/>
        </pc:sldMkLst>
      </pc:sldChg>
      <pc:sldChg chg="del">
        <pc:chgData name="Bill Lord" userId="b68276031ed32d04" providerId="LiveId" clId="{44B2DFEC-142F-4815-BDFF-B98C84241A2E}" dt="2024-10-14T16:40:23.372" v="345" actId="2696"/>
        <pc:sldMkLst>
          <pc:docMk/>
          <pc:sldMk cId="2296010577" sldId="491"/>
        </pc:sldMkLst>
      </pc:sldChg>
      <pc:sldChg chg="del">
        <pc:chgData name="Bill Lord" userId="b68276031ed32d04" providerId="LiveId" clId="{44B2DFEC-142F-4815-BDFF-B98C84241A2E}" dt="2024-10-14T16:39:21.346" v="344" actId="2696"/>
        <pc:sldMkLst>
          <pc:docMk/>
          <pc:sldMk cId="360614175" sldId="517"/>
        </pc:sldMkLst>
      </pc:sldChg>
      <pc:sldChg chg="modSp mod">
        <pc:chgData name="Bill Lord" userId="b68276031ed32d04" providerId="LiveId" clId="{44B2DFEC-142F-4815-BDFF-B98C84241A2E}" dt="2024-10-14T17:34:02.561" v="560" actId="5793"/>
        <pc:sldMkLst>
          <pc:docMk/>
          <pc:sldMk cId="2437321714" sldId="529"/>
        </pc:sldMkLst>
        <pc:spChg chg="mod">
          <ac:chgData name="Bill Lord" userId="b68276031ed32d04" providerId="LiveId" clId="{44B2DFEC-142F-4815-BDFF-B98C84241A2E}" dt="2024-10-14T17:34:02.561" v="560" actId="5793"/>
          <ac:spMkLst>
            <pc:docMk/>
            <pc:sldMk cId="2437321714" sldId="529"/>
            <ac:spMk id="2" creationId="{00000000-0000-0000-0000-000000000000}"/>
          </ac:spMkLst>
        </pc:spChg>
        <pc:spChg chg="mod">
          <ac:chgData name="Bill Lord" userId="b68276031ed32d04" providerId="LiveId" clId="{44B2DFEC-142F-4815-BDFF-B98C84241A2E}" dt="2024-10-14T16:44:20.114" v="361" actId="20577"/>
          <ac:spMkLst>
            <pc:docMk/>
            <pc:sldMk cId="2437321714" sldId="529"/>
            <ac:spMk id="12" creationId="{00000000-0000-0000-0000-000000000000}"/>
          </ac:spMkLst>
        </pc:spChg>
      </pc:sldChg>
      <pc:sldChg chg="del">
        <pc:chgData name="Bill Lord" userId="b68276031ed32d04" providerId="LiveId" clId="{44B2DFEC-142F-4815-BDFF-B98C84241A2E}" dt="2024-10-14T16:39:21.346" v="344" actId="2696"/>
        <pc:sldMkLst>
          <pc:docMk/>
          <pc:sldMk cId="1776385776" sldId="536"/>
        </pc:sldMkLst>
      </pc:sldChg>
      <pc:sldChg chg="del">
        <pc:chgData name="Bill Lord" userId="b68276031ed32d04" providerId="LiveId" clId="{44B2DFEC-142F-4815-BDFF-B98C84241A2E}" dt="2024-10-14T16:39:21.346" v="344" actId="2696"/>
        <pc:sldMkLst>
          <pc:docMk/>
          <pc:sldMk cId="1919665163" sldId="551"/>
        </pc:sldMkLst>
      </pc:sldChg>
      <pc:sldChg chg="addSp modSp mod">
        <pc:chgData name="Bill Lord" userId="b68276031ed32d04" providerId="LiveId" clId="{44B2DFEC-142F-4815-BDFF-B98C84241A2E}" dt="2024-10-21T17:14:43.972" v="1022" actId="1038"/>
        <pc:sldMkLst>
          <pc:docMk/>
          <pc:sldMk cId="3252257343" sldId="567"/>
        </pc:sldMkLst>
        <pc:spChg chg="mod">
          <ac:chgData name="Bill Lord" userId="b68276031ed32d04" providerId="LiveId" clId="{44B2DFEC-142F-4815-BDFF-B98C84241A2E}" dt="2024-10-14T17:31:22.790" v="540" actId="20577"/>
          <ac:spMkLst>
            <pc:docMk/>
            <pc:sldMk cId="3252257343" sldId="567"/>
            <ac:spMk id="2" creationId="{00000000-0000-0000-0000-000000000000}"/>
          </ac:spMkLst>
        </pc:spChg>
        <pc:spChg chg="add mod">
          <ac:chgData name="Bill Lord" userId="b68276031ed32d04" providerId="LiveId" clId="{44B2DFEC-142F-4815-BDFF-B98C84241A2E}" dt="2024-10-21T15:50:11.975" v="847" actId="404"/>
          <ac:spMkLst>
            <pc:docMk/>
            <pc:sldMk cId="3252257343" sldId="567"/>
            <ac:spMk id="3" creationId="{B0F5AB2A-A261-3683-074A-05B10AD09F49}"/>
          </ac:spMkLst>
        </pc:spChg>
        <pc:spChg chg="add mod">
          <ac:chgData name="Bill Lord" userId="b68276031ed32d04" providerId="LiveId" clId="{44B2DFEC-142F-4815-BDFF-B98C84241A2E}" dt="2024-10-21T15:51:42.958" v="853" actId="14100"/>
          <ac:spMkLst>
            <pc:docMk/>
            <pc:sldMk cId="3252257343" sldId="567"/>
            <ac:spMk id="5" creationId="{586A60CD-B01D-860D-9ABB-F36B10294137}"/>
          </ac:spMkLst>
        </pc:spChg>
        <pc:spChg chg="add mod">
          <ac:chgData name="Bill Lord" userId="b68276031ed32d04" providerId="LiveId" clId="{44B2DFEC-142F-4815-BDFF-B98C84241A2E}" dt="2024-10-21T17:11:58.079" v="1003" actId="20577"/>
          <ac:spMkLst>
            <pc:docMk/>
            <pc:sldMk cId="3252257343" sldId="567"/>
            <ac:spMk id="6" creationId="{85243ED3-E4B1-2B55-EBAF-6109F6CF7956}"/>
          </ac:spMkLst>
        </pc:spChg>
        <pc:spChg chg="add mod">
          <ac:chgData name="Bill Lord" userId="b68276031ed32d04" providerId="LiveId" clId="{44B2DFEC-142F-4815-BDFF-B98C84241A2E}" dt="2024-10-21T17:12:39.230" v="1008" actId="20577"/>
          <ac:spMkLst>
            <pc:docMk/>
            <pc:sldMk cId="3252257343" sldId="567"/>
            <ac:spMk id="8" creationId="{6DD9F3B5-2A61-8FA7-5A02-4A453DEE75CF}"/>
          </ac:spMkLst>
        </pc:spChg>
        <pc:spChg chg="add mod">
          <ac:chgData name="Bill Lord" userId="b68276031ed32d04" providerId="LiveId" clId="{44B2DFEC-142F-4815-BDFF-B98C84241A2E}" dt="2024-10-21T15:55:05.987" v="948" actId="1076"/>
          <ac:spMkLst>
            <pc:docMk/>
            <pc:sldMk cId="3252257343" sldId="567"/>
            <ac:spMk id="10" creationId="{1B4AA5D8-E9AD-608C-CEBF-2F43CB442DA6}"/>
          </ac:spMkLst>
        </pc:spChg>
        <pc:spChg chg="add mod">
          <ac:chgData name="Bill Lord" userId="b68276031ed32d04" providerId="LiveId" clId="{44B2DFEC-142F-4815-BDFF-B98C84241A2E}" dt="2024-10-21T17:14:43.972" v="1022" actId="1038"/>
          <ac:spMkLst>
            <pc:docMk/>
            <pc:sldMk cId="3252257343" sldId="567"/>
            <ac:spMk id="11" creationId="{C3D7F74F-6E43-170A-0730-04B6853B8E0D}"/>
          </ac:spMkLst>
        </pc:spChg>
        <pc:spChg chg="add mod">
          <ac:chgData name="Bill Lord" userId="b68276031ed32d04" providerId="LiveId" clId="{44B2DFEC-142F-4815-BDFF-B98C84241A2E}" dt="2024-10-21T15:56:28.004" v="954" actId="1076"/>
          <ac:spMkLst>
            <pc:docMk/>
            <pc:sldMk cId="3252257343" sldId="567"/>
            <ac:spMk id="16" creationId="{89CA2E6F-D841-0D59-8E66-0AFF9A4CA489}"/>
          </ac:spMkLst>
        </pc:spChg>
        <pc:spChg chg="add mod">
          <ac:chgData name="Bill Lord" userId="b68276031ed32d04" providerId="LiveId" clId="{44B2DFEC-142F-4815-BDFF-B98C84241A2E}" dt="2024-10-21T15:56:28.004" v="954" actId="1076"/>
          <ac:spMkLst>
            <pc:docMk/>
            <pc:sldMk cId="3252257343" sldId="567"/>
            <ac:spMk id="17" creationId="{9205AB73-5EA6-BE22-828F-9D559F66A103}"/>
          </ac:spMkLst>
        </pc:spChg>
        <pc:spChg chg="add mod">
          <ac:chgData name="Bill Lord" userId="b68276031ed32d04" providerId="LiveId" clId="{44B2DFEC-142F-4815-BDFF-B98C84241A2E}" dt="2024-10-21T15:57:06.928" v="958" actId="1076"/>
          <ac:spMkLst>
            <pc:docMk/>
            <pc:sldMk cId="3252257343" sldId="567"/>
            <ac:spMk id="18" creationId="{DA41F7B6-F83C-4C73-8C53-3F4AA1B254D6}"/>
          </ac:spMkLst>
        </pc:spChg>
        <pc:spChg chg="add mod">
          <ac:chgData name="Bill Lord" userId="b68276031ed32d04" providerId="LiveId" clId="{44B2DFEC-142F-4815-BDFF-B98C84241A2E}" dt="2024-10-21T15:57:43.112" v="990" actId="14100"/>
          <ac:spMkLst>
            <pc:docMk/>
            <pc:sldMk cId="3252257343" sldId="567"/>
            <ac:spMk id="22" creationId="{247DF18E-49F1-C230-8E29-25F5BA31D22D}"/>
          </ac:spMkLst>
        </pc:spChg>
        <pc:grpChg chg="add mod">
          <ac:chgData name="Bill Lord" userId="b68276031ed32d04" providerId="LiveId" clId="{44B2DFEC-142F-4815-BDFF-B98C84241A2E}" dt="2024-10-21T15:55:48.512" v="952" actId="14100"/>
          <ac:grpSpMkLst>
            <pc:docMk/>
            <pc:sldMk cId="3252257343" sldId="567"/>
            <ac:grpSpMk id="15" creationId="{DAF922CF-94D3-1F83-3979-91EEC5229623}"/>
          </ac:grpSpMkLst>
        </pc:grpChg>
        <pc:grpChg chg="add mod ord">
          <ac:chgData name="Bill Lord" userId="b68276031ed32d04" providerId="LiveId" clId="{44B2DFEC-142F-4815-BDFF-B98C84241A2E}" dt="2024-10-21T15:57:49.751" v="991" actId="166"/>
          <ac:grpSpMkLst>
            <pc:docMk/>
            <pc:sldMk cId="3252257343" sldId="567"/>
            <ac:grpSpMk id="19" creationId="{BE311D1B-55B9-5AC6-C6F0-41F0BF36A4CE}"/>
          </ac:grpSpMkLst>
        </pc:grpChg>
        <pc:cxnChg chg="add mod ord">
          <ac:chgData name="Bill Lord" userId="b68276031ed32d04" providerId="LiveId" clId="{44B2DFEC-142F-4815-BDFF-B98C84241A2E}" dt="2024-10-21T15:55:43.865" v="951" actId="164"/>
          <ac:cxnSpMkLst>
            <pc:docMk/>
            <pc:sldMk cId="3252257343" sldId="567"/>
            <ac:cxnSpMk id="7" creationId="{ED27DFBB-6C27-7705-9E7E-93E986C920AA}"/>
          </ac:cxnSpMkLst>
        </pc:cxnChg>
        <pc:cxnChg chg="add mod ord">
          <ac:chgData name="Bill Lord" userId="b68276031ed32d04" providerId="LiveId" clId="{44B2DFEC-142F-4815-BDFF-B98C84241A2E}" dt="2024-10-21T15:55:43.865" v="951" actId="164"/>
          <ac:cxnSpMkLst>
            <pc:docMk/>
            <pc:sldMk cId="3252257343" sldId="567"/>
            <ac:cxnSpMk id="9" creationId="{A22064E5-5638-F2D3-0F60-DCAA63B27D7A}"/>
          </ac:cxnSpMkLst>
        </pc:cxnChg>
        <pc:cxnChg chg="mod">
          <ac:chgData name="Bill Lord" userId="b68276031ed32d04" providerId="LiveId" clId="{44B2DFEC-142F-4815-BDFF-B98C84241A2E}" dt="2024-10-21T15:56:18.962" v="953"/>
          <ac:cxnSpMkLst>
            <pc:docMk/>
            <pc:sldMk cId="3252257343" sldId="567"/>
            <ac:cxnSpMk id="20" creationId="{A16B5117-5D08-688A-BEB2-CB4FB4D37238}"/>
          </ac:cxnSpMkLst>
        </pc:cxnChg>
        <pc:cxnChg chg="mod">
          <ac:chgData name="Bill Lord" userId="b68276031ed32d04" providerId="LiveId" clId="{44B2DFEC-142F-4815-BDFF-B98C84241A2E}" dt="2024-10-21T15:56:18.962" v="953"/>
          <ac:cxnSpMkLst>
            <pc:docMk/>
            <pc:sldMk cId="3252257343" sldId="567"/>
            <ac:cxnSpMk id="21" creationId="{7A7B5E23-493D-405B-EF13-68BBF25F55D2}"/>
          </ac:cxnSpMkLst>
        </pc:cxnChg>
      </pc:sldChg>
      <pc:sldChg chg="del">
        <pc:chgData name="Bill Lord" userId="b68276031ed32d04" providerId="LiveId" clId="{44B2DFEC-142F-4815-BDFF-B98C84241A2E}" dt="2024-10-14T16:43:01.444" v="355" actId="2696"/>
        <pc:sldMkLst>
          <pc:docMk/>
          <pc:sldMk cId="2547977137" sldId="577"/>
        </pc:sldMkLst>
      </pc:sldChg>
      <pc:sldChg chg="del">
        <pc:chgData name="Bill Lord" userId="b68276031ed32d04" providerId="LiveId" clId="{44B2DFEC-142F-4815-BDFF-B98C84241A2E}" dt="2024-10-14T16:42:39.678" v="353" actId="47"/>
        <pc:sldMkLst>
          <pc:docMk/>
          <pc:sldMk cId="1997708215" sldId="579"/>
        </pc:sldMkLst>
      </pc:sldChg>
      <pc:sldChg chg="del">
        <pc:chgData name="Bill Lord" userId="b68276031ed32d04" providerId="LiveId" clId="{44B2DFEC-142F-4815-BDFF-B98C84241A2E}" dt="2024-10-14T16:42:45.381" v="354" actId="47"/>
        <pc:sldMkLst>
          <pc:docMk/>
          <pc:sldMk cId="2855013559" sldId="580"/>
        </pc:sldMkLst>
      </pc:sldChg>
      <pc:sldChg chg="del">
        <pc:chgData name="Bill Lord" userId="b68276031ed32d04" providerId="LiveId" clId="{44B2DFEC-142F-4815-BDFF-B98C84241A2E}" dt="2024-10-14T16:38:22.997" v="311" actId="47"/>
        <pc:sldMkLst>
          <pc:docMk/>
          <pc:sldMk cId="2637025487" sldId="581"/>
        </pc:sldMkLst>
      </pc:sldChg>
      <pc:sldChg chg="del">
        <pc:chgData name="Bill Lord" userId="b68276031ed32d04" providerId="LiveId" clId="{44B2DFEC-142F-4815-BDFF-B98C84241A2E}" dt="2024-10-14T16:39:21.346" v="344" actId="2696"/>
        <pc:sldMkLst>
          <pc:docMk/>
          <pc:sldMk cId="2331618759" sldId="582"/>
        </pc:sldMkLst>
      </pc:sldChg>
      <pc:sldChg chg="del">
        <pc:chgData name="Bill Lord" userId="b68276031ed32d04" providerId="LiveId" clId="{44B2DFEC-142F-4815-BDFF-B98C84241A2E}" dt="2024-10-14T16:20:21.018" v="186" actId="47"/>
        <pc:sldMkLst>
          <pc:docMk/>
          <pc:sldMk cId="3595690934" sldId="583"/>
        </pc:sldMkLst>
      </pc:sldChg>
      <pc:sldChg chg="del">
        <pc:chgData name="Bill Lord" userId="b68276031ed32d04" providerId="LiveId" clId="{44B2DFEC-142F-4815-BDFF-B98C84241A2E}" dt="2024-10-14T16:43:01.444" v="355" actId="2696"/>
        <pc:sldMkLst>
          <pc:docMk/>
          <pc:sldMk cId="3873360702" sldId="585"/>
        </pc:sldMkLst>
      </pc:sldChg>
      <pc:sldChg chg="modSp mod ord">
        <pc:chgData name="Bill Lord" userId="b68276031ed32d04" providerId="LiveId" clId="{44B2DFEC-142F-4815-BDFF-B98C84241A2E}" dt="2024-10-14T16:49:12.784" v="374" actId="403"/>
        <pc:sldMkLst>
          <pc:docMk/>
          <pc:sldMk cId="3935976964" sldId="588"/>
        </pc:sldMkLst>
        <pc:spChg chg="mod">
          <ac:chgData name="Bill Lord" userId="b68276031ed32d04" providerId="LiveId" clId="{44B2DFEC-142F-4815-BDFF-B98C84241A2E}" dt="2024-10-14T16:49:12.784" v="374" actId="403"/>
          <ac:spMkLst>
            <pc:docMk/>
            <pc:sldMk cId="3935976964" sldId="588"/>
            <ac:spMk id="6" creationId="{00000000-0000-0000-0000-000000000000}"/>
          </ac:spMkLst>
        </pc:spChg>
      </pc:sldChg>
      <pc:sldChg chg="modSp mod">
        <pc:chgData name="Bill Lord" userId="b68276031ed32d04" providerId="LiveId" clId="{44B2DFEC-142F-4815-BDFF-B98C84241A2E}" dt="2024-10-14T17:30:38.216" v="518" actId="20577"/>
        <pc:sldMkLst>
          <pc:docMk/>
          <pc:sldMk cId="2309419290" sldId="593"/>
        </pc:sldMkLst>
        <pc:spChg chg="mod">
          <ac:chgData name="Bill Lord" userId="b68276031ed32d04" providerId="LiveId" clId="{44B2DFEC-142F-4815-BDFF-B98C84241A2E}" dt="2024-10-14T17:30:38.216" v="518" actId="20577"/>
          <ac:spMkLst>
            <pc:docMk/>
            <pc:sldMk cId="2309419290" sldId="593"/>
            <ac:spMk id="12" creationId="{00000000-0000-0000-0000-000000000000}"/>
          </ac:spMkLst>
        </pc:spChg>
      </pc:sldChg>
      <pc:sldChg chg="addSp modSp mod">
        <pc:chgData name="Bill Lord" userId="b68276031ed32d04" providerId="LiveId" clId="{44B2DFEC-142F-4815-BDFF-B98C84241A2E}" dt="2024-10-28T20:23:36.201" v="1457" actId="20577"/>
        <pc:sldMkLst>
          <pc:docMk/>
          <pc:sldMk cId="1160465123" sldId="594"/>
        </pc:sldMkLst>
        <pc:spChg chg="add mod">
          <ac:chgData name="Bill Lord" userId="b68276031ed32d04" providerId="LiveId" clId="{44B2DFEC-142F-4815-BDFF-B98C84241A2E}" dt="2024-10-28T20:23:36.201" v="1457" actId="20577"/>
          <ac:spMkLst>
            <pc:docMk/>
            <pc:sldMk cId="1160465123" sldId="594"/>
            <ac:spMk id="3" creationId="{E18F1FC0-40EF-56BC-F59D-2B591C7A4772}"/>
          </ac:spMkLst>
        </pc:spChg>
        <pc:spChg chg="mod">
          <ac:chgData name="Bill Lord" userId="b68276031ed32d04" providerId="LiveId" clId="{44B2DFEC-142F-4815-BDFF-B98C84241A2E}" dt="2024-10-14T16:45:05.976" v="364" actId="20577"/>
          <ac:spMkLst>
            <pc:docMk/>
            <pc:sldMk cId="1160465123" sldId="594"/>
            <ac:spMk id="6" creationId="{00000000-0000-0000-0000-000000000000}"/>
          </ac:spMkLst>
        </pc:spChg>
      </pc:sldChg>
      <pc:sldChg chg="del">
        <pc:chgData name="Bill Lord" userId="b68276031ed32d04" providerId="LiveId" clId="{44B2DFEC-142F-4815-BDFF-B98C84241A2E}" dt="2024-10-21T17:39:58.616" v="1290" actId="47"/>
        <pc:sldMkLst>
          <pc:docMk/>
          <pc:sldMk cId="1268400126" sldId="610"/>
        </pc:sldMkLst>
      </pc:sldChg>
      <pc:sldChg chg="del">
        <pc:chgData name="Bill Lord" userId="b68276031ed32d04" providerId="LiveId" clId="{44B2DFEC-142F-4815-BDFF-B98C84241A2E}" dt="2024-10-14T16:40:23.372" v="345" actId="2696"/>
        <pc:sldMkLst>
          <pc:docMk/>
          <pc:sldMk cId="87041523" sldId="611"/>
        </pc:sldMkLst>
      </pc:sldChg>
      <pc:sldChg chg="del">
        <pc:chgData name="Bill Lord" userId="b68276031ed32d04" providerId="LiveId" clId="{44B2DFEC-142F-4815-BDFF-B98C84241A2E}" dt="2024-10-14T16:42:20.411" v="352" actId="47"/>
        <pc:sldMkLst>
          <pc:docMk/>
          <pc:sldMk cId="1362401732" sldId="614"/>
        </pc:sldMkLst>
      </pc:sldChg>
      <pc:sldChg chg="addSp delSp modSp mod">
        <pc:chgData name="Bill Lord" userId="b68276031ed32d04" providerId="LiveId" clId="{44B2DFEC-142F-4815-BDFF-B98C84241A2E}" dt="2024-10-21T17:28:10.808" v="1281" actId="20577"/>
        <pc:sldMkLst>
          <pc:docMk/>
          <pc:sldMk cId="2311796696" sldId="615"/>
        </pc:sldMkLst>
        <pc:spChg chg="mod">
          <ac:chgData name="Bill Lord" userId="b68276031ed32d04" providerId="LiveId" clId="{44B2DFEC-142F-4815-BDFF-B98C84241A2E}" dt="2024-10-21T17:28:10.808" v="1281" actId="20577"/>
          <ac:spMkLst>
            <pc:docMk/>
            <pc:sldMk cId="2311796696" sldId="615"/>
            <ac:spMk id="2" creationId="{00000000-0000-0000-0000-000000000000}"/>
          </ac:spMkLst>
        </pc:spChg>
        <pc:spChg chg="add mod">
          <ac:chgData name="Bill Lord" userId="b68276031ed32d04" providerId="LiveId" clId="{44B2DFEC-142F-4815-BDFF-B98C84241A2E}" dt="2024-10-14T16:19:37.952" v="185" actId="20577"/>
          <ac:spMkLst>
            <pc:docMk/>
            <pc:sldMk cId="2311796696" sldId="615"/>
            <ac:spMk id="3" creationId="{9F26AF87-5EEF-0D26-FB5D-B1A95E5DACE0}"/>
          </ac:spMkLst>
        </pc:spChg>
        <pc:spChg chg="del">
          <ac:chgData name="Bill Lord" userId="b68276031ed32d04" providerId="LiveId" clId="{44B2DFEC-142F-4815-BDFF-B98C84241A2E}" dt="2024-10-14T16:10:41.110" v="29" actId="478"/>
          <ac:spMkLst>
            <pc:docMk/>
            <pc:sldMk cId="2311796696" sldId="615"/>
            <ac:spMk id="6" creationId="{00000000-0000-0000-0000-000000000000}"/>
          </ac:spMkLst>
        </pc:spChg>
      </pc:sldChg>
      <pc:sldChg chg="del">
        <pc:chgData name="Bill Lord" userId="b68276031ed32d04" providerId="LiveId" clId="{44B2DFEC-142F-4815-BDFF-B98C84241A2E}" dt="2024-10-14T16:39:21.346" v="344" actId="2696"/>
        <pc:sldMkLst>
          <pc:docMk/>
          <pc:sldMk cId="3895872400" sldId="616"/>
        </pc:sldMkLst>
      </pc:sldChg>
      <pc:sldChg chg="addSp delSp modSp add mod">
        <pc:chgData name="Bill Lord" userId="b68276031ed32d04" providerId="LiveId" clId="{44B2DFEC-142F-4815-BDFF-B98C84241A2E}" dt="2024-10-21T17:39:12.310" v="1289" actId="1076"/>
        <pc:sldMkLst>
          <pc:docMk/>
          <pc:sldMk cId="3895725716" sldId="617"/>
        </pc:sldMkLst>
        <pc:spChg chg="mod">
          <ac:chgData name="Bill Lord" userId="b68276031ed32d04" providerId="LiveId" clId="{44B2DFEC-142F-4815-BDFF-B98C84241A2E}" dt="2024-10-14T16:18:34.369" v="183" actId="404"/>
          <ac:spMkLst>
            <pc:docMk/>
            <pc:sldMk cId="3895725716" sldId="617"/>
            <ac:spMk id="2" creationId="{104B300A-BAA8-F25F-B29B-139BD72E39F7}"/>
          </ac:spMkLst>
        </pc:spChg>
        <pc:spChg chg="del">
          <ac:chgData name="Bill Lord" userId="b68276031ed32d04" providerId="LiveId" clId="{44B2DFEC-142F-4815-BDFF-B98C84241A2E}" dt="2024-10-14T16:12:32.658" v="40" actId="478"/>
          <ac:spMkLst>
            <pc:docMk/>
            <pc:sldMk cId="3895725716" sldId="617"/>
            <ac:spMk id="3" creationId="{28F47AD1-11AA-0063-4612-B5CEF0FF2CE5}"/>
          </ac:spMkLst>
        </pc:spChg>
        <pc:spChg chg="add mod">
          <ac:chgData name="Bill Lord" userId="b68276031ed32d04" providerId="LiveId" clId="{44B2DFEC-142F-4815-BDFF-B98C84241A2E}" dt="2024-10-21T17:39:12.310" v="1289" actId="1076"/>
          <ac:spMkLst>
            <pc:docMk/>
            <pc:sldMk cId="3895725716" sldId="617"/>
            <ac:spMk id="3" creationId="{95F8B168-BC42-6CF8-7797-D88E87D2A0F6}"/>
          </ac:spMkLst>
        </pc:spChg>
        <pc:spChg chg="mod">
          <ac:chgData name="Bill Lord" userId="b68276031ed32d04" providerId="LiveId" clId="{44B2DFEC-142F-4815-BDFF-B98C84241A2E}" dt="2024-10-21T17:39:01.436" v="1287" actId="20577"/>
          <ac:spMkLst>
            <pc:docMk/>
            <pc:sldMk cId="3895725716" sldId="617"/>
            <ac:spMk id="4" creationId="{9C9CB2E8-E6E0-EA66-EFCB-4F5816BEEFF4}"/>
          </ac:spMkLst>
        </pc:spChg>
      </pc:sldChg>
      <pc:sldChg chg="addSp delSp modSp add mod">
        <pc:chgData name="Bill Lord" userId="b68276031ed32d04" providerId="LiveId" clId="{44B2DFEC-142F-4815-BDFF-B98C84241A2E}" dt="2024-10-21T15:35:22.956" v="727" actId="1076"/>
        <pc:sldMkLst>
          <pc:docMk/>
          <pc:sldMk cId="2358152546" sldId="618"/>
        </pc:sldMkLst>
        <pc:spChg chg="mod">
          <ac:chgData name="Bill Lord" userId="b68276031ed32d04" providerId="LiveId" clId="{44B2DFEC-142F-4815-BDFF-B98C84241A2E}" dt="2024-10-14T16:23:31.370" v="210" actId="27636"/>
          <ac:spMkLst>
            <pc:docMk/>
            <pc:sldMk cId="2358152546" sldId="618"/>
            <ac:spMk id="2" creationId="{6BD8A22A-B70B-584B-4B58-0B903B9007D3}"/>
          </ac:spMkLst>
        </pc:spChg>
        <pc:spChg chg="del">
          <ac:chgData name="Bill Lord" userId="b68276031ed32d04" providerId="LiveId" clId="{44B2DFEC-142F-4815-BDFF-B98C84241A2E}" dt="2024-10-14T16:24:32.537" v="212" actId="478"/>
          <ac:spMkLst>
            <pc:docMk/>
            <pc:sldMk cId="2358152546" sldId="618"/>
            <ac:spMk id="3" creationId="{1A548B6C-2000-3216-0BFE-B9C877312D6E}"/>
          </ac:spMkLst>
        </pc:spChg>
        <pc:picChg chg="add mod ord">
          <ac:chgData name="Bill Lord" userId="b68276031ed32d04" providerId="LiveId" clId="{44B2DFEC-142F-4815-BDFF-B98C84241A2E}" dt="2024-10-21T15:35:14.451" v="726" actId="170"/>
          <ac:picMkLst>
            <pc:docMk/>
            <pc:sldMk cId="2358152546" sldId="618"/>
            <ac:picMk id="5" creationId="{12117854-53E7-31BE-DBC6-01BEF9FD0A88}"/>
          </ac:picMkLst>
        </pc:picChg>
        <pc:picChg chg="add mod">
          <ac:chgData name="Bill Lord" userId="b68276031ed32d04" providerId="LiveId" clId="{44B2DFEC-142F-4815-BDFF-B98C84241A2E}" dt="2024-10-21T15:35:22.956" v="727" actId="1076"/>
          <ac:picMkLst>
            <pc:docMk/>
            <pc:sldMk cId="2358152546" sldId="618"/>
            <ac:picMk id="8" creationId="{2FDCDA7A-6D4A-2B22-F588-4EEEE27142A8}"/>
          </ac:picMkLst>
        </pc:picChg>
      </pc:sldChg>
      <pc:sldChg chg="addSp modSp add mod">
        <pc:chgData name="Bill Lord" userId="b68276031ed32d04" providerId="LiveId" clId="{44B2DFEC-142F-4815-BDFF-B98C84241A2E}" dt="2024-10-21T14:21:55.288" v="641" actId="14100"/>
        <pc:sldMkLst>
          <pc:docMk/>
          <pc:sldMk cId="1410718625" sldId="619"/>
        </pc:sldMkLst>
        <pc:spChg chg="mod">
          <ac:chgData name="Bill Lord" userId="b68276031ed32d04" providerId="LiveId" clId="{44B2DFEC-142F-4815-BDFF-B98C84241A2E}" dt="2024-10-14T16:28:06.588" v="239" actId="20577"/>
          <ac:spMkLst>
            <pc:docMk/>
            <pc:sldMk cId="1410718625" sldId="619"/>
            <ac:spMk id="2" creationId="{CBFC411B-D747-22A8-DDD6-AA04CF44BC40}"/>
          </ac:spMkLst>
        </pc:spChg>
        <pc:spChg chg="mod">
          <ac:chgData name="Bill Lord" userId="b68276031ed32d04" providerId="LiveId" clId="{44B2DFEC-142F-4815-BDFF-B98C84241A2E}" dt="2024-10-21T14:21:13.142" v="637" actId="1076"/>
          <ac:spMkLst>
            <pc:docMk/>
            <pc:sldMk cId="1410718625" sldId="619"/>
            <ac:spMk id="3" creationId="{9EC2692C-1522-8038-FC93-5B6AA545D243}"/>
          </ac:spMkLst>
        </pc:spChg>
        <pc:picChg chg="add mod">
          <ac:chgData name="Bill Lord" userId="b68276031ed32d04" providerId="LiveId" clId="{44B2DFEC-142F-4815-BDFF-B98C84241A2E}" dt="2024-10-21T14:21:55.288" v="641" actId="14100"/>
          <ac:picMkLst>
            <pc:docMk/>
            <pc:sldMk cId="1410718625" sldId="619"/>
            <ac:picMk id="5" creationId="{AC1177A0-5DD9-DF65-7269-23EA6AFBC716}"/>
          </ac:picMkLst>
        </pc:picChg>
      </pc:sldChg>
      <pc:sldChg chg="new del">
        <pc:chgData name="Bill Lord" userId="b68276031ed32d04" providerId="LiveId" clId="{44B2DFEC-142F-4815-BDFF-B98C84241A2E}" dt="2024-10-14T16:39:07.613" v="343" actId="680"/>
        <pc:sldMkLst>
          <pc:docMk/>
          <pc:sldMk cId="570465089" sldId="620"/>
        </pc:sldMkLst>
      </pc:sldChg>
      <pc:sldChg chg="addSp modSp add mod">
        <pc:chgData name="Bill Lord" userId="b68276031ed32d04" providerId="LiveId" clId="{44B2DFEC-142F-4815-BDFF-B98C84241A2E}" dt="2024-10-21T23:11:34.304" v="1456" actId="20577"/>
        <pc:sldMkLst>
          <pc:docMk/>
          <pc:sldMk cId="2124784257" sldId="620"/>
        </pc:sldMkLst>
        <pc:spChg chg="add mod">
          <ac:chgData name="Bill Lord" userId="b68276031ed32d04" providerId="LiveId" clId="{44B2DFEC-142F-4815-BDFF-B98C84241A2E}" dt="2024-10-21T23:11:34.304" v="1456" actId="20577"/>
          <ac:spMkLst>
            <pc:docMk/>
            <pc:sldMk cId="2124784257" sldId="620"/>
            <ac:spMk id="3" creationId="{44672BCC-D5FE-D1A4-5A1A-18FB6A00DAE0}"/>
          </ac:spMkLst>
        </pc:spChg>
      </pc:sldChg>
      <pc:sldChg chg="new del">
        <pc:chgData name="Bill Lord" userId="b68276031ed32d04" providerId="LiveId" clId="{44B2DFEC-142F-4815-BDFF-B98C84241A2E}" dt="2024-10-14T16:39:06.618" v="342" actId="680"/>
        <pc:sldMkLst>
          <pc:docMk/>
          <pc:sldMk cId="853433366" sldId="621"/>
        </pc:sldMkLst>
      </pc:sldChg>
      <pc:sldChg chg="add">
        <pc:chgData name="Bill Lord" userId="b68276031ed32d04" providerId="LiveId" clId="{44B2DFEC-142F-4815-BDFF-B98C84241A2E}" dt="2024-10-14T16:48:04.369" v="365" actId="2890"/>
        <pc:sldMkLst>
          <pc:docMk/>
          <pc:sldMk cId="1506164030" sldId="621"/>
        </pc:sldMkLst>
      </pc:sldChg>
      <pc:sldChg chg="new del">
        <pc:chgData name="Bill Lord" userId="b68276031ed32d04" providerId="LiveId" clId="{44B2DFEC-142F-4815-BDFF-B98C84241A2E}" dt="2024-10-14T16:39:05.933" v="341" actId="680"/>
        <pc:sldMkLst>
          <pc:docMk/>
          <pc:sldMk cId="1253118156" sldId="622"/>
        </pc:sldMkLst>
      </pc:sldChg>
      <pc:sldChg chg="addSp delSp modSp add mod">
        <pc:chgData name="Bill Lord" userId="b68276031ed32d04" providerId="LiveId" clId="{44B2DFEC-142F-4815-BDFF-B98C84241A2E}" dt="2024-10-14T17:01:06.020" v="416" actId="1076"/>
        <pc:sldMkLst>
          <pc:docMk/>
          <pc:sldMk cId="2005282448" sldId="622"/>
        </pc:sldMkLst>
        <pc:spChg chg="add del mod">
          <ac:chgData name="Bill Lord" userId="b68276031ed32d04" providerId="LiveId" clId="{44B2DFEC-142F-4815-BDFF-B98C84241A2E}" dt="2024-10-14T17:01:06.020" v="416" actId="1076"/>
          <ac:spMkLst>
            <pc:docMk/>
            <pc:sldMk cId="2005282448" sldId="622"/>
            <ac:spMk id="6" creationId="{6E521D20-3136-F1E7-E37D-E1F88DA766C2}"/>
          </ac:spMkLst>
        </pc:spChg>
      </pc:sldChg>
      <pc:sldChg chg="modSp add mod">
        <pc:chgData name="Bill Lord" userId="b68276031ed32d04" providerId="LiveId" clId="{44B2DFEC-142F-4815-BDFF-B98C84241A2E}" dt="2024-10-14T17:03:55.490" v="455" actId="20577"/>
        <pc:sldMkLst>
          <pc:docMk/>
          <pc:sldMk cId="778708844" sldId="623"/>
        </pc:sldMkLst>
        <pc:spChg chg="mod">
          <ac:chgData name="Bill Lord" userId="b68276031ed32d04" providerId="LiveId" clId="{44B2DFEC-142F-4815-BDFF-B98C84241A2E}" dt="2024-10-14T17:03:55.490" v="455" actId="20577"/>
          <ac:spMkLst>
            <pc:docMk/>
            <pc:sldMk cId="778708844" sldId="623"/>
            <ac:spMk id="6" creationId="{EB637121-E39F-0AAB-586B-6DDC06572B43}"/>
          </ac:spMkLst>
        </pc:spChg>
      </pc:sldChg>
      <pc:sldChg chg="new del">
        <pc:chgData name="Bill Lord" userId="b68276031ed32d04" providerId="LiveId" clId="{44B2DFEC-142F-4815-BDFF-B98C84241A2E}" dt="2024-10-14T16:39:05.263" v="340" actId="680"/>
        <pc:sldMkLst>
          <pc:docMk/>
          <pc:sldMk cId="4069172670" sldId="623"/>
        </pc:sldMkLst>
      </pc:sldChg>
      <pc:sldChg chg="new del">
        <pc:chgData name="Bill Lord" userId="b68276031ed32d04" providerId="LiveId" clId="{44B2DFEC-142F-4815-BDFF-B98C84241A2E}" dt="2024-10-14T16:39:04.557" v="339" actId="680"/>
        <pc:sldMkLst>
          <pc:docMk/>
          <pc:sldMk cId="258725272" sldId="624"/>
        </pc:sldMkLst>
      </pc:sldChg>
      <pc:sldChg chg="modSp add mod">
        <pc:chgData name="Bill Lord" userId="b68276031ed32d04" providerId="LiveId" clId="{44B2DFEC-142F-4815-BDFF-B98C84241A2E}" dt="2024-10-14T17:13:46.704" v="493" actId="20577"/>
        <pc:sldMkLst>
          <pc:docMk/>
          <pc:sldMk cId="995072748" sldId="624"/>
        </pc:sldMkLst>
        <pc:spChg chg="mod">
          <ac:chgData name="Bill Lord" userId="b68276031ed32d04" providerId="LiveId" clId="{44B2DFEC-142F-4815-BDFF-B98C84241A2E}" dt="2024-10-14T17:13:46.704" v="493" actId="20577"/>
          <ac:spMkLst>
            <pc:docMk/>
            <pc:sldMk cId="995072748" sldId="624"/>
            <ac:spMk id="6" creationId="{E722AFDF-00DE-3F45-8A64-E8425079FAD8}"/>
          </ac:spMkLst>
        </pc:spChg>
      </pc:sldChg>
      <pc:sldChg chg="new del">
        <pc:chgData name="Bill Lord" userId="b68276031ed32d04" providerId="LiveId" clId="{44B2DFEC-142F-4815-BDFF-B98C84241A2E}" dt="2024-10-14T16:39:03.867" v="338" actId="680"/>
        <pc:sldMkLst>
          <pc:docMk/>
          <pc:sldMk cId="651699925" sldId="625"/>
        </pc:sldMkLst>
      </pc:sldChg>
      <pc:sldChg chg="modSp add mod">
        <pc:chgData name="Bill Lord" userId="b68276031ed32d04" providerId="LiveId" clId="{44B2DFEC-142F-4815-BDFF-B98C84241A2E}" dt="2024-10-14T17:11:14.388" v="492" actId="11"/>
        <pc:sldMkLst>
          <pc:docMk/>
          <pc:sldMk cId="1532710547" sldId="625"/>
        </pc:sldMkLst>
        <pc:spChg chg="mod">
          <ac:chgData name="Bill Lord" userId="b68276031ed32d04" providerId="LiveId" clId="{44B2DFEC-142F-4815-BDFF-B98C84241A2E}" dt="2024-10-14T17:11:14.388" v="492" actId="11"/>
          <ac:spMkLst>
            <pc:docMk/>
            <pc:sldMk cId="1532710547" sldId="625"/>
            <ac:spMk id="6" creationId="{9FDB0366-0B85-D5EF-03EE-4967BEC7BBD4}"/>
          </ac:spMkLst>
        </pc:spChg>
      </pc:sldChg>
      <pc:sldChg chg="add">
        <pc:chgData name="Bill Lord" userId="b68276031ed32d04" providerId="LiveId" clId="{44B2DFEC-142F-4815-BDFF-B98C84241A2E}" dt="2024-10-14T17:31:10.052" v="519" actId="2890"/>
        <pc:sldMkLst>
          <pc:docMk/>
          <pc:sldMk cId="581421541" sldId="626"/>
        </pc:sldMkLst>
      </pc:sldChg>
      <pc:sldChg chg="new del">
        <pc:chgData name="Bill Lord" userId="b68276031ed32d04" providerId="LiveId" clId="{44B2DFEC-142F-4815-BDFF-B98C84241A2E}" dt="2024-10-14T16:39:02.621" v="337" actId="680"/>
        <pc:sldMkLst>
          <pc:docMk/>
          <pc:sldMk cId="1302716422" sldId="626"/>
        </pc:sldMkLst>
      </pc:sldChg>
      <pc:sldChg chg="new del">
        <pc:chgData name="Bill Lord" userId="b68276031ed32d04" providerId="LiveId" clId="{44B2DFEC-142F-4815-BDFF-B98C84241A2E}" dt="2024-10-14T16:39:01.497" v="336" actId="680"/>
        <pc:sldMkLst>
          <pc:docMk/>
          <pc:sldMk cId="1803553298" sldId="627"/>
        </pc:sldMkLst>
      </pc:sldChg>
      <pc:sldChg chg="modSp add mod ord">
        <pc:chgData name="Bill Lord" userId="b68276031ed32d04" providerId="LiveId" clId="{44B2DFEC-142F-4815-BDFF-B98C84241A2E}" dt="2024-10-14T17:34:31.378" v="566" actId="5793"/>
        <pc:sldMkLst>
          <pc:docMk/>
          <pc:sldMk cId="4149429904" sldId="627"/>
        </pc:sldMkLst>
        <pc:spChg chg="mod">
          <ac:chgData name="Bill Lord" userId="b68276031ed32d04" providerId="LiveId" clId="{44B2DFEC-142F-4815-BDFF-B98C84241A2E}" dt="2024-10-14T17:33:54.270" v="559" actId="5793"/>
          <ac:spMkLst>
            <pc:docMk/>
            <pc:sldMk cId="4149429904" sldId="627"/>
            <ac:spMk id="2" creationId="{206B546C-BC2D-1D50-7F9F-C00E5DD6A10A}"/>
          </ac:spMkLst>
        </pc:spChg>
        <pc:spChg chg="mod">
          <ac:chgData name="Bill Lord" userId="b68276031ed32d04" providerId="LiveId" clId="{44B2DFEC-142F-4815-BDFF-B98C84241A2E}" dt="2024-10-14T17:34:31.378" v="566" actId="5793"/>
          <ac:spMkLst>
            <pc:docMk/>
            <pc:sldMk cId="4149429904" sldId="627"/>
            <ac:spMk id="12" creationId="{DA83805D-0C5B-1548-4033-63716C7CFC40}"/>
          </ac:spMkLst>
        </pc:spChg>
      </pc:sldChg>
      <pc:sldChg chg="addSp modSp add mod">
        <pc:chgData name="Bill Lord" userId="b68276031ed32d04" providerId="LiveId" clId="{44B2DFEC-142F-4815-BDFF-B98C84241A2E}" dt="2024-10-21T14:11:11.809" v="594" actId="14100"/>
        <pc:sldMkLst>
          <pc:docMk/>
          <pc:sldMk cId="3272298367" sldId="628"/>
        </pc:sldMkLst>
        <pc:spChg chg="mod">
          <ac:chgData name="Bill Lord" userId="b68276031ed32d04" providerId="LiveId" clId="{44B2DFEC-142F-4815-BDFF-B98C84241A2E}" dt="2024-10-21T14:11:04.081" v="592" actId="1076"/>
          <ac:spMkLst>
            <pc:docMk/>
            <pc:sldMk cId="3272298367" sldId="628"/>
            <ac:spMk id="3" creationId="{9A38B7AA-CB5B-D22F-3426-49626BA0F62A}"/>
          </ac:spMkLst>
        </pc:spChg>
        <pc:picChg chg="add mod">
          <ac:chgData name="Bill Lord" userId="b68276031ed32d04" providerId="LiveId" clId="{44B2DFEC-142F-4815-BDFF-B98C84241A2E}" dt="2024-10-21T14:11:11.809" v="594" actId="14100"/>
          <ac:picMkLst>
            <pc:docMk/>
            <pc:sldMk cId="3272298367" sldId="628"/>
            <ac:picMk id="5" creationId="{F165C884-D23A-53B4-4BBB-A087FB8CD34F}"/>
          </ac:picMkLst>
        </pc:picChg>
      </pc:sldChg>
      <pc:sldChg chg="new del">
        <pc:chgData name="Bill Lord" userId="b68276031ed32d04" providerId="LiveId" clId="{44B2DFEC-142F-4815-BDFF-B98C84241A2E}" dt="2024-10-14T16:39:00.071" v="335" actId="680"/>
        <pc:sldMkLst>
          <pc:docMk/>
          <pc:sldMk cId="3491612223" sldId="628"/>
        </pc:sldMkLst>
      </pc:sldChg>
      <pc:sldChg chg="addSp delSp modSp add mod">
        <pc:chgData name="Bill Lord" userId="b68276031ed32d04" providerId="LiveId" clId="{44B2DFEC-142F-4815-BDFF-B98C84241A2E}" dt="2024-10-21T14:02:10.878" v="577" actId="14100"/>
        <pc:sldMkLst>
          <pc:docMk/>
          <pc:sldMk cId="859716981" sldId="629"/>
        </pc:sldMkLst>
        <pc:spChg chg="mod">
          <ac:chgData name="Bill Lord" userId="b68276031ed32d04" providerId="LiveId" clId="{44B2DFEC-142F-4815-BDFF-B98C84241A2E}" dt="2024-10-21T14:02:02.083" v="575" actId="1076"/>
          <ac:spMkLst>
            <pc:docMk/>
            <pc:sldMk cId="859716981" sldId="629"/>
            <ac:spMk id="3" creationId="{1D6318D5-2300-7856-013F-25E37C1056F3}"/>
          </ac:spMkLst>
        </pc:spChg>
        <pc:picChg chg="del">
          <ac:chgData name="Bill Lord" userId="b68276031ed32d04" providerId="LiveId" clId="{44B2DFEC-142F-4815-BDFF-B98C84241A2E}" dt="2024-10-21T14:01:25.657" v="573" actId="478"/>
          <ac:picMkLst>
            <pc:docMk/>
            <pc:sldMk cId="859716981" sldId="629"/>
            <ac:picMk id="5" creationId="{700ED5F5-9E92-11E7-D76F-74D9443A93B0}"/>
          </ac:picMkLst>
        </pc:picChg>
        <pc:picChg chg="add mod">
          <ac:chgData name="Bill Lord" userId="b68276031ed32d04" providerId="LiveId" clId="{44B2DFEC-142F-4815-BDFF-B98C84241A2E}" dt="2024-10-21T14:02:10.878" v="577" actId="14100"/>
          <ac:picMkLst>
            <pc:docMk/>
            <pc:sldMk cId="859716981" sldId="629"/>
            <ac:picMk id="6" creationId="{4C1E1F66-2994-CE11-F5F2-9486BAF041CC}"/>
          </ac:picMkLst>
        </pc:picChg>
      </pc:sldChg>
      <pc:sldChg chg="new del">
        <pc:chgData name="Bill Lord" userId="b68276031ed32d04" providerId="LiveId" clId="{44B2DFEC-142F-4815-BDFF-B98C84241A2E}" dt="2024-10-14T16:38:58.094" v="334" actId="680"/>
        <pc:sldMkLst>
          <pc:docMk/>
          <pc:sldMk cId="1980896674" sldId="629"/>
        </pc:sldMkLst>
      </pc:sldChg>
      <pc:sldChg chg="new del">
        <pc:chgData name="Bill Lord" userId="b68276031ed32d04" providerId="LiveId" clId="{44B2DFEC-142F-4815-BDFF-B98C84241A2E}" dt="2024-10-14T16:38:57.225" v="333" actId="680"/>
        <pc:sldMkLst>
          <pc:docMk/>
          <pc:sldMk cId="601342336" sldId="630"/>
        </pc:sldMkLst>
      </pc:sldChg>
      <pc:sldChg chg="addSp modSp add mod">
        <pc:chgData name="Bill Lord" userId="b68276031ed32d04" providerId="LiveId" clId="{44B2DFEC-142F-4815-BDFF-B98C84241A2E}" dt="2024-10-21T14:39:29.107" v="671" actId="20577"/>
        <pc:sldMkLst>
          <pc:docMk/>
          <pc:sldMk cId="1529232215" sldId="630"/>
        </pc:sldMkLst>
        <pc:spChg chg="mod">
          <ac:chgData name="Bill Lord" userId="b68276031ed32d04" providerId="LiveId" clId="{44B2DFEC-142F-4815-BDFF-B98C84241A2E}" dt="2024-10-21T14:39:29.107" v="671" actId="20577"/>
          <ac:spMkLst>
            <pc:docMk/>
            <pc:sldMk cId="1529232215" sldId="630"/>
            <ac:spMk id="3" creationId="{8EE02C88-463B-872C-FA68-45C9C819CF4E}"/>
          </ac:spMkLst>
        </pc:spChg>
        <pc:picChg chg="add">
          <ac:chgData name="Bill Lord" userId="b68276031ed32d04" providerId="LiveId" clId="{44B2DFEC-142F-4815-BDFF-B98C84241A2E}" dt="2024-10-21T14:11:47.177" v="595" actId="22"/>
          <ac:picMkLst>
            <pc:docMk/>
            <pc:sldMk cId="1529232215" sldId="630"/>
            <ac:picMk id="5" creationId="{9777B70F-B91D-D776-6C22-2C0BF271446C}"/>
          </ac:picMkLst>
        </pc:picChg>
      </pc:sldChg>
      <pc:sldChg chg="new del">
        <pc:chgData name="Bill Lord" userId="b68276031ed32d04" providerId="LiveId" clId="{44B2DFEC-142F-4815-BDFF-B98C84241A2E}" dt="2024-10-14T16:38:56.415" v="332" actId="680"/>
        <pc:sldMkLst>
          <pc:docMk/>
          <pc:sldMk cId="795031214" sldId="631"/>
        </pc:sldMkLst>
      </pc:sldChg>
      <pc:sldChg chg="addSp delSp modSp add mod">
        <pc:chgData name="Bill Lord" userId="b68276031ed32d04" providerId="LiveId" clId="{44B2DFEC-142F-4815-BDFF-B98C84241A2E}" dt="2024-10-21T14:14:43.535" v="620" actId="14100"/>
        <pc:sldMkLst>
          <pc:docMk/>
          <pc:sldMk cId="4243470834" sldId="631"/>
        </pc:sldMkLst>
        <pc:spChg chg="mod">
          <ac:chgData name="Bill Lord" userId="b68276031ed32d04" providerId="LiveId" clId="{44B2DFEC-142F-4815-BDFF-B98C84241A2E}" dt="2024-10-21T14:13:11.167" v="599" actId="20577"/>
          <ac:spMkLst>
            <pc:docMk/>
            <pc:sldMk cId="4243470834" sldId="631"/>
            <ac:spMk id="3" creationId="{90183E4F-0662-F646-C309-6D4D1AA265D6}"/>
          </ac:spMkLst>
        </pc:spChg>
        <pc:spChg chg="add mod">
          <ac:chgData name="Bill Lord" userId="b68276031ed32d04" providerId="LiveId" clId="{44B2DFEC-142F-4815-BDFF-B98C84241A2E}" dt="2024-10-21T14:14:43.535" v="620" actId="14100"/>
          <ac:spMkLst>
            <pc:docMk/>
            <pc:sldMk cId="4243470834" sldId="631"/>
            <ac:spMk id="4" creationId="{B5556CDC-831D-65F1-F22E-564DB7D8661F}"/>
          </ac:spMkLst>
        </pc:spChg>
        <pc:picChg chg="del">
          <ac:chgData name="Bill Lord" userId="b68276031ed32d04" providerId="LiveId" clId="{44B2DFEC-142F-4815-BDFF-B98C84241A2E}" dt="2024-10-21T14:12:20.990" v="597" actId="478"/>
          <ac:picMkLst>
            <pc:docMk/>
            <pc:sldMk cId="4243470834" sldId="631"/>
            <ac:picMk id="5" creationId="{31A10137-9D90-B5CB-1C33-513D1612194E}"/>
          </ac:picMkLst>
        </pc:picChg>
      </pc:sldChg>
      <pc:sldChg chg="addSp modSp add mod ord">
        <pc:chgData name="Bill Lord" userId="b68276031ed32d04" providerId="LiveId" clId="{44B2DFEC-142F-4815-BDFF-B98C84241A2E}" dt="2024-10-21T14:41:57.908" v="687" actId="14100"/>
        <pc:sldMkLst>
          <pc:docMk/>
          <pc:sldMk cId="844048429" sldId="632"/>
        </pc:sldMkLst>
        <pc:spChg chg="mod">
          <ac:chgData name="Bill Lord" userId="b68276031ed32d04" providerId="LiveId" clId="{44B2DFEC-142F-4815-BDFF-B98C84241A2E}" dt="2024-10-21T14:41:27.176" v="684" actId="1076"/>
          <ac:spMkLst>
            <pc:docMk/>
            <pc:sldMk cId="844048429" sldId="632"/>
            <ac:spMk id="3" creationId="{DA04FFA9-7263-4D4C-0B27-9D1653214D19}"/>
          </ac:spMkLst>
        </pc:spChg>
        <pc:picChg chg="add mod">
          <ac:chgData name="Bill Lord" userId="b68276031ed32d04" providerId="LiveId" clId="{44B2DFEC-142F-4815-BDFF-B98C84241A2E}" dt="2024-10-21T14:41:57.908" v="687" actId="14100"/>
          <ac:picMkLst>
            <pc:docMk/>
            <pc:sldMk cId="844048429" sldId="632"/>
            <ac:picMk id="5" creationId="{F74B41E5-4053-9D69-4ADC-0D4F29972FA9}"/>
          </ac:picMkLst>
        </pc:picChg>
      </pc:sldChg>
      <pc:sldChg chg="new del">
        <pc:chgData name="Bill Lord" userId="b68276031ed32d04" providerId="LiveId" clId="{44B2DFEC-142F-4815-BDFF-B98C84241A2E}" dt="2024-10-14T16:38:55.565" v="331" actId="680"/>
        <pc:sldMkLst>
          <pc:docMk/>
          <pc:sldMk cId="1001854050" sldId="632"/>
        </pc:sldMkLst>
      </pc:sldChg>
      <pc:sldChg chg="new del">
        <pc:chgData name="Bill Lord" userId="b68276031ed32d04" providerId="LiveId" clId="{44B2DFEC-142F-4815-BDFF-B98C84241A2E}" dt="2024-10-14T16:38:54.701" v="330" actId="680"/>
        <pc:sldMkLst>
          <pc:docMk/>
          <pc:sldMk cId="837805336" sldId="633"/>
        </pc:sldMkLst>
      </pc:sldChg>
      <pc:sldChg chg="addSp delSp modSp add mod ord">
        <pc:chgData name="Bill Lord" userId="b68276031ed32d04" providerId="LiveId" clId="{44B2DFEC-142F-4815-BDFF-B98C84241A2E}" dt="2024-10-21T14:48:13.705" v="709"/>
        <pc:sldMkLst>
          <pc:docMk/>
          <pc:sldMk cId="2833344242" sldId="633"/>
        </pc:sldMkLst>
        <pc:picChg chg="del">
          <ac:chgData name="Bill Lord" userId="b68276031ed32d04" providerId="LiveId" clId="{44B2DFEC-142F-4815-BDFF-B98C84241A2E}" dt="2024-10-21T14:25:51.305" v="643" actId="478"/>
          <ac:picMkLst>
            <pc:docMk/>
            <pc:sldMk cId="2833344242" sldId="633"/>
            <ac:picMk id="5" creationId="{C50BAE03-5A2B-5BF4-8BCF-62C8E54C84C6}"/>
          </ac:picMkLst>
        </pc:picChg>
        <pc:picChg chg="add mod">
          <ac:chgData name="Bill Lord" userId="b68276031ed32d04" providerId="LiveId" clId="{44B2DFEC-142F-4815-BDFF-B98C84241A2E}" dt="2024-10-21T14:26:06.420" v="646" actId="14100"/>
          <ac:picMkLst>
            <pc:docMk/>
            <pc:sldMk cId="2833344242" sldId="633"/>
            <ac:picMk id="6" creationId="{18E9196E-14A5-C382-C8AB-A52547D5FF38}"/>
          </ac:picMkLst>
        </pc:picChg>
      </pc:sldChg>
      <pc:sldChg chg="addSp modSp add mod ord">
        <pc:chgData name="Bill Lord" userId="b68276031ed32d04" providerId="LiveId" clId="{44B2DFEC-142F-4815-BDFF-B98C84241A2E}" dt="2024-10-21T14:40:22.158" v="673"/>
        <pc:sldMkLst>
          <pc:docMk/>
          <pc:sldMk cId="2294370590" sldId="634"/>
        </pc:sldMkLst>
        <pc:spChg chg="mod">
          <ac:chgData name="Bill Lord" userId="b68276031ed32d04" providerId="LiveId" clId="{44B2DFEC-142F-4815-BDFF-B98C84241A2E}" dt="2024-10-21T14:29:06.105" v="656" actId="1076"/>
          <ac:spMkLst>
            <pc:docMk/>
            <pc:sldMk cId="2294370590" sldId="634"/>
            <ac:spMk id="3" creationId="{5358780B-F6B7-7300-7F60-7DC30B641410}"/>
          </ac:spMkLst>
        </pc:spChg>
        <pc:picChg chg="add mod">
          <ac:chgData name="Bill Lord" userId="b68276031ed32d04" providerId="LiveId" clId="{44B2DFEC-142F-4815-BDFF-B98C84241A2E}" dt="2024-10-21T14:30:18.653" v="659" actId="14100"/>
          <ac:picMkLst>
            <pc:docMk/>
            <pc:sldMk cId="2294370590" sldId="634"/>
            <ac:picMk id="5" creationId="{378CADD5-ED74-58FE-4517-0CBA03E4618A}"/>
          </ac:picMkLst>
        </pc:picChg>
      </pc:sldChg>
      <pc:sldChg chg="new del">
        <pc:chgData name="Bill Lord" userId="b68276031ed32d04" providerId="LiveId" clId="{44B2DFEC-142F-4815-BDFF-B98C84241A2E}" dt="2024-10-14T16:38:53.586" v="329" actId="680"/>
        <pc:sldMkLst>
          <pc:docMk/>
          <pc:sldMk cId="2660203256" sldId="634"/>
        </pc:sldMkLst>
      </pc:sldChg>
      <pc:sldChg chg="new del">
        <pc:chgData name="Bill Lord" userId="b68276031ed32d04" providerId="LiveId" clId="{44B2DFEC-142F-4815-BDFF-B98C84241A2E}" dt="2024-10-14T16:38:51.794" v="328" actId="680"/>
        <pc:sldMkLst>
          <pc:docMk/>
          <pc:sldMk cId="479652914" sldId="635"/>
        </pc:sldMkLst>
      </pc:sldChg>
      <pc:sldChg chg="addSp delSp modSp add mod ord">
        <pc:chgData name="Bill Lord" userId="b68276031ed32d04" providerId="LiveId" clId="{44B2DFEC-142F-4815-BDFF-B98C84241A2E}" dt="2024-10-21T14:48:16.337" v="711"/>
        <pc:sldMkLst>
          <pc:docMk/>
          <pc:sldMk cId="3560602762" sldId="635"/>
        </pc:sldMkLst>
        <pc:spChg chg="mod">
          <ac:chgData name="Bill Lord" userId="b68276031ed32d04" providerId="LiveId" clId="{44B2DFEC-142F-4815-BDFF-B98C84241A2E}" dt="2024-10-21T14:47:57.590" v="707" actId="20577"/>
          <ac:spMkLst>
            <pc:docMk/>
            <pc:sldMk cId="3560602762" sldId="635"/>
            <ac:spMk id="3" creationId="{5A3E936D-B94D-D3BA-B20C-59941E7C6605}"/>
          </ac:spMkLst>
        </pc:spChg>
        <pc:picChg chg="del">
          <ac:chgData name="Bill Lord" userId="b68276031ed32d04" providerId="LiveId" clId="{44B2DFEC-142F-4815-BDFF-B98C84241A2E}" dt="2024-10-21T14:31:27.703" v="661" actId="478"/>
          <ac:picMkLst>
            <pc:docMk/>
            <pc:sldMk cId="3560602762" sldId="635"/>
            <ac:picMk id="5" creationId="{B0F9F45C-AA82-2495-7C79-9981C961C6E2}"/>
          </ac:picMkLst>
        </pc:picChg>
        <pc:picChg chg="add mod">
          <ac:chgData name="Bill Lord" userId="b68276031ed32d04" providerId="LiveId" clId="{44B2DFEC-142F-4815-BDFF-B98C84241A2E}" dt="2024-10-21T14:32:51.905" v="665" actId="1076"/>
          <ac:picMkLst>
            <pc:docMk/>
            <pc:sldMk cId="3560602762" sldId="635"/>
            <ac:picMk id="6" creationId="{8F805955-0667-C4FD-2877-B98DD92F3D85}"/>
          </ac:picMkLst>
        </pc:picChg>
        <pc:picChg chg="add mod">
          <ac:chgData name="Bill Lord" userId="b68276031ed32d04" providerId="LiveId" clId="{44B2DFEC-142F-4815-BDFF-B98C84241A2E}" dt="2024-10-21T14:38:38.824" v="667"/>
          <ac:picMkLst>
            <pc:docMk/>
            <pc:sldMk cId="3560602762" sldId="635"/>
            <ac:picMk id="8" creationId="{DC7ADBA1-1195-FA55-68CD-361F7C6339AB}"/>
          </ac:picMkLst>
        </pc:picChg>
      </pc:sldChg>
      <pc:sldChg chg="addSp modSp add mod">
        <pc:chgData name="Bill Lord" userId="b68276031ed32d04" providerId="LiveId" clId="{44B2DFEC-142F-4815-BDFF-B98C84241A2E}" dt="2024-10-21T15:21:09.170" v="714" actId="14100"/>
        <pc:sldMkLst>
          <pc:docMk/>
          <pc:sldMk cId="235960210" sldId="636"/>
        </pc:sldMkLst>
        <pc:spChg chg="mod">
          <ac:chgData name="Bill Lord" userId="b68276031ed32d04" providerId="LiveId" clId="{44B2DFEC-142F-4815-BDFF-B98C84241A2E}" dt="2024-10-21T14:46:45.613" v="704" actId="1076"/>
          <ac:spMkLst>
            <pc:docMk/>
            <pc:sldMk cId="235960210" sldId="636"/>
            <ac:spMk id="3" creationId="{77DD22F9-D33D-C9B8-B298-49B56101F2C6}"/>
          </ac:spMkLst>
        </pc:spChg>
        <pc:picChg chg="add mod">
          <ac:chgData name="Bill Lord" userId="b68276031ed32d04" providerId="LiveId" clId="{44B2DFEC-142F-4815-BDFF-B98C84241A2E}" dt="2024-10-21T15:21:09.170" v="714" actId="14100"/>
          <ac:picMkLst>
            <pc:docMk/>
            <pc:sldMk cId="235960210" sldId="636"/>
            <ac:picMk id="5" creationId="{F348102D-9126-79D7-58B2-8AB6F55EEFF3}"/>
          </ac:picMkLst>
        </pc:picChg>
      </pc:sldChg>
      <pc:sldChg chg="add del">
        <pc:chgData name="Bill Lord" userId="b68276031ed32d04" providerId="LiveId" clId="{44B2DFEC-142F-4815-BDFF-B98C84241A2E}" dt="2024-10-21T14:38:45.040" v="669" actId="2890"/>
        <pc:sldMkLst>
          <pc:docMk/>
          <pc:sldMk cId="1893778375" sldId="636"/>
        </pc:sldMkLst>
      </pc:sldChg>
      <pc:sldChg chg="addSp delSp modSp add mod">
        <pc:chgData name="Bill Lord" userId="b68276031ed32d04" providerId="LiveId" clId="{44B2DFEC-142F-4815-BDFF-B98C84241A2E}" dt="2024-10-21T14:44:56.889" v="692" actId="14100"/>
        <pc:sldMkLst>
          <pc:docMk/>
          <pc:sldMk cId="4237389871" sldId="637"/>
        </pc:sldMkLst>
        <pc:picChg chg="del">
          <ac:chgData name="Bill Lord" userId="b68276031ed32d04" providerId="LiveId" clId="{44B2DFEC-142F-4815-BDFF-B98C84241A2E}" dt="2024-10-21T14:42:07.153" v="689" actId="478"/>
          <ac:picMkLst>
            <pc:docMk/>
            <pc:sldMk cId="4237389871" sldId="637"/>
            <ac:picMk id="5" creationId="{BD64EB6F-FEDD-CBE8-D853-3C07DA41EAE8}"/>
          </ac:picMkLst>
        </pc:picChg>
        <pc:picChg chg="add mod">
          <ac:chgData name="Bill Lord" userId="b68276031ed32d04" providerId="LiveId" clId="{44B2DFEC-142F-4815-BDFF-B98C84241A2E}" dt="2024-10-21T14:44:56.889" v="692" actId="14100"/>
          <ac:picMkLst>
            <pc:docMk/>
            <pc:sldMk cId="4237389871" sldId="637"/>
            <ac:picMk id="6" creationId="{6C959A88-8A81-910B-4ECA-044114B1A262}"/>
          </ac:picMkLst>
        </pc:picChg>
      </pc:sldChg>
      <pc:sldChg chg="addSp delSp modSp add mod">
        <pc:chgData name="Bill Lord" userId="b68276031ed32d04" providerId="LiveId" clId="{44B2DFEC-142F-4815-BDFF-B98C84241A2E}" dt="2024-10-21T14:46:01.921" v="697" actId="14100"/>
        <pc:sldMkLst>
          <pc:docMk/>
          <pc:sldMk cId="4271378751" sldId="638"/>
        </pc:sldMkLst>
        <pc:picChg chg="add mod">
          <ac:chgData name="Bill Lord" userId="b68276031ed32d04" providerId="LiveId" clId="{44B2DFEC-142F-4815-BDFF-B98C84241A2E}" dt="2024-10-21T14:46:01.921" v="697" actId="14100"/>
          <ac:picMkLst>
            <pc:docMk/>
            <pc:sldMk cId="4271378751" sldId="638"/>
            <ac:picMk id="5" creationId="{3F281136-0930-7F8F-7466-92FAA7913A59}"/>
          </ac:picMkLst>
        </pc:picChg>
        <pc:picChg chg="del">
          <ac:chgData name="Bill Lord" userId="b68276031ed32d04" providerId="LiveId" clId="{44B2DFEC-142F-4815-BDFF-B98C84241A2E}" dt="2024-10-21T14:45:05.480" v="694" actId="478"/>
          <ac:picMkLst>
            <pc:docMk/>
            <pc:sldMk cId="4271378751" sldId="638"/>
            <ac:picMk id="6" creationId="{5E17F991-47D0-0D42-4524-125B813CF7BF}"/>
          </ac:picMkLst>
        </pc:picChg>
      </pc:sldChg>
      <pc:sldChg chg="addSp modSp add mod">
        <pc:chgData name="Bill Lord" userId="b68276031ed32d04" providerId="LiveId" clId="{44B2DFEC-142F-4815-BDFF-B98C84241A2E}" dt="2024-10-21T15:22:37.041" v="717" actId="14100"/>
        <pc:sldMkLst>
          <pc:docMk/>
          <pc:sldMk cId="2098970209" sldId="639"/>
        </pc:sldMkLst>
        <pc:picChg chg="add mod">
          <ac:chgData name="Bill Lord" userId="b68276031ed32d04" providerId="LiveId" clId="{44B2DFEC-142F-4815-BDFF-B98C84241A2E}" dt="2024-10-21T15:22:37.041" v="717" actId="14100"/>
          <ac:picMkLst>
            <pc:docMk/>
            <pc:sldMk cId="2098970209" sldId="639"/>
            <ac:picMk id="5" creationId="{3BFFE216-283C-240B-BDFF-4C58292B0B68}"/>
          </ac:picMkLst>
        </pc:picChg>
      </pc:sldChg>
      <pc:sldChg chg="addSp delSp modSp add mod">
        <pc:chgData name="Bill Lord" userId="b68276031ed32d04" providerId="LiveId" clId="{44B2DFEC-142F-4815-BDFF-B98C84241A2E}" dt="2024-10-21T19:53:26.527" v="1446" actId="20577"/>
        <pc:sldMkLst>
          <pc:docMk/>
          <pc:sldMk cId="3543706604" sldId="640"/>
        </pc:sldMkLst>
        <pc:spChg chg="del">
          <ac:chgData name="Bill Lord" userId="b68276031ed32d04" providerId="LiveId" clId="{44B2DFEC-142F-4815-BDFF-B98C84241A2E}" dt="2024-10-21T17:16:42.134" v="1024" actId="478"/>
          <ac:spMkLst>
            <pc:docMk/>
            <pc:sldMk cId="3543706604" sldId="640"/>
            <ac:spMk id="3" creationId="{565726FF-06B3-C9B5-7BF9-1A41EE96990A}"/>
          </ac:spMkLst>
        </pc:spChg>
        <pc:spChg chg="del">
          <ac:chgData name="Bill Lord" userId="b68276031ed32d04" providerId="LiveId" clId="{44B2DFEC-142F-4815-BDFF-B98C84241A2E}" dt="2024-10-21T17:16:42.134" v="1024" actId="478"/>
          <ac:spMkLst>
            <pc:docMk/>
            <pc:sldMk cId="3543706604" sldId="640"/>
            <ac:spMk id="5" creationId="{7C81570B-789D-0339-E1B3-2593E1D681AE}"/>
          </ac:spMkLst>
        </pc:spChg>
        <pc:spChg chg="del">
          <ac:chgData name="Bill Lord" userId="b68276031ed32d04" providerId="LiveId" clId="{44B2DFEC-142F-4815-BDFF-B98C84241A2E}" dt="2024-10-21T17:16:42.134" v="1024" actId="478"/>
          <ac:spMkLst>
            <pc:docMk/>
            <pc:sldMk cId="3543706604" sldId="640"/>
            <ac:spMk id="6" creationId="{E5A5BEF7-FC9D-10E1-864B-8B24EE1D7A2B}"/>
          </ac:spMkLst>
        </pc:spChg>
        <pc:spChg chg="del">
          <ac:chgData name="Bill Lord" userId="b68276031ed32d04" providerId="LiveId" clId="{44B2DFEC-142F-4815-BDFF-B98C84241A2E}" dt="2024-10-21T17:16:42.134" v="1024" actId="478"/>
          <ac:spMkLst>
            <pc:docMk/>
            <pc:sldMk cId="3543706604" sldId="640"/>
            <ac:spMk id="8" creationId="{9026B7EC-7881-CB68-F542-CA33364EC40F}"/>
          </ac:spMkLst>
        </pc:spChg>
        <pc:spChg chg="del">
          <ac:chgData name="Bill Lord" userId="b68276031ed32d04" providerId="LiveId" clId="{44B2DFEC-142F-4815-BDFF-B98C84241A2E}" dt="2024-10-21T17:16:42.134" v="1024" actId="478"/>
          <ac:spMkLst>
            <pc:docMk/>
            <pc:sldMk cId="3543706604" sldId="640"/>
            <ac:spMk id="10" creationId="{825D3EA4-52F7-5DA2-9377-02482D3463C6}"/>
          </ac:spMkLst>
        </pc:spChg>
        <pc:spChg chg="del">
          <ac:chgData name="Bill Lord" userId="b68276031ed32d04" providerId="LiveId" clId="{44B2DFEC-142F-4815-BDFF-B98C84241A2E}" dt="2024-10-21T17:16:42.134" v="1024" actId="478"/>
          <ac:spMkLst>
            <pc:docMk/>
            <pc:sldMk cId="3543706604" sldId="640"/>
            <ac:spMk id="11" creationId="{49BC72B2-59C7-0BA3-6662-65662ADE273F}"/>
          </ac:spMkLst>
        </pc:spChg>
        <pc:spChg chg="add mod">
          <ac:chgData name="Bill Lord" userId="b68276031ed32d04" providerId="LiveId" clId="{44B2DFEC-142F-4815-BDFF-B98C84241A2E}" dt="2024-10-21T19:53:26.527" v="1446" actId="20577"/>
          <ac:spMkLst>
            <pc:docMk/>
            <pc:sldMk cId="3543706604" sldId="640"/>
            <ac:spMk id="12" creationId="{F8572BEE-F36F-FAC9-2734-795C577B835A}"/>
          </ac:spMkLst>
        </pc:spChg>
        <pc:spChg chg="del">
          <ac:chgData name="Bill Lord" userId="b68276031ed32d04" providerId="LiveId" clId="{44B2DFEC-142F-4815-BDFF-B98C84241A2E}" dt="2024-10-21T17:16:42.134" v="1024" actId="478"/>
          <ac:spMkLst>
            <pc:docMk/>
            <pc:sldMk cId="3543706604" sldId="640"/>
            <ac:spMk id="16" creationId="{FB97E4E1-5294-16BB-629E-2C153F8F00CE}"/>
          </ac:spMkLst>
        </pc:spChg>
        <pc:spChg chg="del">
          <ac:chgData name="Bill Lord" userId="b68276031ed32d04" providerId="LiveId" clId="{44B2DFEC-142F-4815-BDFF-B98C84241A2E}" dt="2024-10-21T17:16:42.134" v="1024" actId="478"/>
          <ac:spMkLst>
            <pc:docMk/>
            <pc:sldMk cId="3543706604" sldId="640"/>
            <ac:spMk id="17" creationId="{86127524-656E-9FC5-2A12-76B524A4076E}"/>
          </ac:spMkLst>
        </pc:spChg>
        <pc:spChg chg="del">
          <ac:chgData name="Bill Lord" userId="b68276031ed32d04" providerId="LiveId" clId="{44B2DFEC-142F-4815-BDFF-B98C84241A2E}" dt="2024-10-21T17:16:42.134" v="1024" actId="478"/>
          <ac:spMkLst>
            <pc:docMk/>
            <pc:sldMk cId="3543706604" sldId="640"/>
            <ac:spMk id="18" creationId="{946638EC-A852-FB92-A013-699382FBD4D9}"/>
          </ac:spMkLst>
        </pc:spChg>
        <pc:spChg chg="del">
          <ac:chgData name="Bill Lord" userId="b68276031ed32d04" providerId="LiveId" clId="{44B2DFEC-142F-4815-BDFF-B98C84241A2E}" dt="2024-10-21T17:16:42.134" v="1024" actId="478"/>
          <ac:spMkLst>
            <pc:docMk/>
            <pc:sldMk cId="3543706604" sldId="640"/>
            <ac:spMk id="22" creationId="{2E0247CA-2B56-0B73-4DA4-15BF0FF77F4C}"/>
          </ac:spMkLst>
        </pc:spChg>
        <pc:grpChg chg="del">
          <ac:chgData name="Bill Lord" userId="b68276031ed32d04" providerId="LiveId" clId="{44B2DFEC-142F-4815-BDFF-B98C84241A2E}" dt="2024-10-21T17:16:42.134" v="1024" actId="478"/>
          <ac:grpSpMkLst>
            <pc:docMk/>
            <pc:sldMk cId="3543706604" sldId="640"/>
            <ac:grpSpMk id="15" creationId="{267DF678-F4F5-7026-6FC7-12999262D1A7}"/>
          </ac:grpSpMkLst>
        </pc:grpChg>
        <pc:grpChg chg="del">
          <ac:chgData name="Bill Lord" userId="b68276031ed32d04" providerId="LiveId" clId="{44B2DFEC-142F-4815-BDFF-B98C84241A2E}" dt="2024-10-21T17:16:42.134" v="1024" actId="478"/>
          <ac:grpSpMkLst>
            <pc:docMk/>
            <pc:sldMk cId="3543706604" sldId="640"/>
            <ac:grpSpMk id="19" creationId="{C9427818-59C2-EB8E-F594-84D8FB884C4B}"/>
          </ac:grpSpMkLst>
        </pc:grpChg>
      </pc:sldChg>
      <pc:sldChg chg="add">
        <pc:chgData name="Bill Lord" userId="b68276031ed32d04" providerId="LiveId" clId="{44B2DFEC-142F-4815-BDFF-B98C84241A2E}" dt="2024-10-21T17:32:52.124" v="1282"/>
        <pc:sldMkLst>
          <pc:docMk/>
          <pc:sldMk cId="2081005921" sldId="641"/>
        </pc:sldMkLst>
      </pc:sldChg>
    </pc:docChg>
  </pc:docChgLst>
  <pc:docChgLst>
    <pc:chgData name="Bill Lord" userId="b68276031ed32d04" providerId="LiveId" clId="{6E38DA67-EC78-44D4-94B2-6EFB977CEF88}"/>
    <pc:docChg chg="undo custSel addSld delSld modSld sldOrd">
      <pc:chgData name="Bill Lord" userId="b68276031ed32d04" providerId="LiveId" clId="{6E38DA67-EC78-44D4-94B2-6EFB977CEF88}" dt="2022-10-25T19:06:00.986" v="8730" actId="20577"/>
      <pc:docMkLst>
        <pc:docMk/>
      </pc:docMkLst>
      <pc:sldChg chg="addSp delSp modSp mod setBg addAnim">
        <pc:chgData name="Bill Lord" userId="b68276031ed32d04" providerId="LiveId" clId="{6E38DA67-EC78-44D4-94B2-6EFB977CEF88}" dt="2022-10-19T19:29:03.237" v="6117" actId="20577"/>
        <pc:sldMkLst>
          <pc:docMk/>
          <pc:sldMk cId="3999202283" sldId="256"/>
        </pc:sldMkLst>
        <pc:spChg chg="mod">
          <ac:chgData name="Bill Lord" userId="b68276031ed32d04" providerId="LiveId" clId="{6E38DA67-EC78-44D4-94B2-6EFB977CEF88}" dt="2022-10-17T17:52:09.884" v="40" actId="207"/>
          <ac:spMkLst>
            <pc:docMk/>
            <pc:sldMk cId="3999202283" sldId="256"/>
            <ac:spMk id="2" creationId="{00000000-0000-0000-0000-000000000000}"/>
          </ac:spMkLst>
        </pc:spChg>
        <pc:spChg chg="mod">
          <ac:chgData name="Bill Lord" userId="b68276031ed32d04" providerId="LiveId" clId="{6E38DA67-EC78-44D4-94B2-6EFB977CEF88}" dt="2022-10-19T19:29:03.237" v="6117" actId="20577"/>
          <ac:spMkLst>
            <pc:docMk/>
            <pc:sldMk cId="3999202283" sldId="256"/>
            <ac:spMk id="3" creationId="{00000000-0000-0000-0000-000000000000}"/>
          </ac:spMkLst>
        </pc:spChg>
        <pc:spChg chg="mod">
          <ac:chgData name="Bill Lord" userId="b68276031ed32d04" providerId="LiveId" clId="{6E38DA67-EC78-44D4-94B2-6EFB977CEF88}" dt="2022-10-17T17:52:09.884" v="40" actId="207"/>
          <ac:spMkLst>
            <pc:docMk/>
            <pc:sldMk cId="3999202283" sldId="256"/>
            <ac:spMk id="4" creationId="{00000000-0000-0000-0000-000000000000}"/>
          </ac:spMkLst>
        </pc:spChg>
        <pc:spChg chg="del">
          <ac:chgData name="Bill Lord" userId="b68276031ed32d04" providerId="LiveId" clId="{6E38DA67-EC78-44D4-94B2-6EFB977CEF88}" dt="2022-10-17T17:41:45.104" v="1" actId="478"/>
          <ac:spMkLst>
            <pc:docMk/>
            <pc:sldMk cId="3999202283" sldId="256"/>
            <ac:spMk id="9" creationId="{00000000-0000-0000-0000-000000000000}"/>
          </ac:spMkLst>
        </pc:spChg>
        <pc:spChg chg="del">
          <ac:chgData name="Bill Lord" userId="b68276031ed32d04" providerId="LiveId" clId="{6E38DA67-EC78-44D4-94B2-6EFB977CEF88}" dt="2022-10-17T17:41:45.104" v="1" actId="478"/>
          <ac:spMkLst>
            <pc:docMk/>
            <pc:sldMk cId="3999202283" sldId="256"/>
            <ac:spMk id="10" creationId="{00000000-0000-0000-0000-000000000000}"/>
          </ac:spMkLst>
        </pc:spChg>
        <pc:spChg chg="add">
          <ac:chgData name="Bill Lord" userId="b68276031ed32d04" providerId="LiveId" clId="{6E38DA67-EC78-44D4-94B2-6EFB977CEF88}" dt="2022-10-17T17:44:47.822" v="20" actId="26606"/>
          <ac:spMkLst>
            <pc:docMk/>
            <pc:sldMk cId="3999202283" sldId="256"/>
            <ac:spMk id="16" creationId="{870A1295-61BC-4214-AA3E-D396673024D0}"/>
          </ac:spMkLst>
        </pc:spChg>
        <pc:grpChg chg="add">
          <ac:chgData name="Bill Lord" userId="b68276031ed32d04" providerId="LiveId" clId="{6E38DA67-EC78-44D4-94B2-6EFB977CEF88}" dt="2022-10-17T17:44:47.822" v="20" actId="26606"/>
          <ac:grpSpMkLst>
            <pc:docMk/>
            <pc:sldMk cId="3999202283" sldId="256"/>
            <ac:grpSpMk id="18" creationId="{0B139475-2B26-4CA9-9413-DE741E49F7BB}"/>
          </ac:grpSpMkLst>
        </pc:grpChg>
        <pc:picChg chg="del">
          <ac:chgData name="Bill Lord" userId="b68276031ed32d04" providerId="LiveId" clId="{6E38DA67-EC78-44D4-94B2-6EFB977CEF88}" dt="2022-10-17T17:41:48.761" v="2" actId="478"/>
          <ac:picMkLst>
            <pc:docMk/>
            <pc:sldMk cId="3999202283" sldId="256"/>
            <ac:picMk id="5" creationId="{00000000-0000-0000-0000-000000000000}"/>
          </ac:picMkLst>
        </pc:picChg>
        <pc:picChg chg="del">
          <ac:chgData name="Bill Lord" userId="b68276031ed32d04" providerId="LiveId" clId="{6E38DA67-EC78-44D4-94B2-6EFB977CEF88}" dt="2022-10-17T17:41:39.362" v="0" actId="478"/>
          <ac:picMkLst>
            <pc:docMk/>
            <pc:sldMk cId="3999202283" sldId="256"/>
            <ac:picMk id="7" creationId="{00000000-0000-0000-0000-000000000000}"/>
          </ac:picMkLst>
        </pc:picChg>
        <pc:picChg chg="del">
          <ac:chgData name="Bill Lord" userId="b68276031ed32d04" providerId="LiveId" clId="{6E38DA67-EC78-44D4-94B2-6EFB977CEF88}" dt="2022-10-17T17:41:51.541" v="3" actId="478"/>
          <ac:picMkLst>
            <pc:docMk/>
            <pc:sldMk cId="3999202283" sldId="256"/>
            <ac:picMk id="8" creationId="{00000000-0000-0000-0000-000000000000}"/>
          </ac:picMkLst>
        </pc:picChg>
        <pc:picChg chg="add mod ord modCrop">
          <ac:chgData name="Bill Lord" userId="b68276031ed32d04" providerId="LiveId" clId="{6E38DA67-EC78-44D4-94B2-6EFB977CEF88}" dt="2022-10-17T17:49:59.816" v="35" actId="14100"/>
          <ac:picMkLst>
            <pc:docMk/>
            <pc:sldMk cId="3999202283" sldId="256"/>
            <ac:picMk id="11" creationId="{08BB4585-FCC1-D914-A147-8EF0F1D97E4C}"/>
          </ac:picMkLst>
        </pc:picChg>
      </pc:sldChg>
      <pc:sldChg chg="modSp mod">
        <pc:chgData name="Bill Lord" userId="b68276031ed32d04" providerId="LiveId" clId="{6E38DA67-EC78-44D4-94B2-6EFB977CEF88}" dt="2022-10-19T19:30:49.477" v="6177" actId="20577"/>
        <pc:sldMkLst>
          <pc:docMk/>
          <pc:sldMk cId="1450608569" sldId="401"/>
        </pc:sldMkLst>
        <pc:spChg chg="mod">
          <ac:chgData name="Bill Lord" userId="b68276031ed32d04" providerId="LiveId" clId="{6E38DA67-EC78-44D4-94B2-6EFB977CEF88}" dt="2022-10-19T19:30:49.477" v="6177" actId="20577"/>
          <ac:spMkLst>
            <pc:docMk/>
            <pc:sldMk cId="1450608569" sldId="401"/>
            <ac:spMk id="12" creationId="{00000000-0000-0000-0000-000000000000}"/>
          </ac:spMkLst>
        </pc:spChg>
      </pc:sldChg>
      <pc:sldChg chg="addSp delSp modSp mod">
        <pc:chgData name="Bill Lord" userId="b68276031ed32d04" providerId="LiveId" clId="{6E38DA67-EC78-44D4-94B2-6EFB977CEF88}" dt="2022-10-19T19:52:59.553" v="6744" actId="20577"/>
        <pc:sldMkLst>
          <pc:docMk/>
          <pc:sldMk cId="2476225242" sldId="423"/>
        </pc:sldMkLst>
        <pc:spChg chg="mod">
          <ac:chgData name="Bill Lord" userId="b68276031ed32d04" providerId="LiveId" clId="{6E38DA67-EC78-44D4-94B2-6EFB977CEF88}" dt="2022-10-18T14:00:26.154" v="185" actId="20577"/>
          <ac:spMkLst>
            <pc:docMk/>
            <pc:sldMk cId="2476225242" sldId="423"/>
            <ac:spMk id="2" creationId="{00000000-0000-0000-0000-000000000000}"/>
          </ac:spMkLst>
        </pc:spChg>
        <pc:spChg chg="add del mod">
          <ac:chgData name="Bill Lord" userId="b68276031ed32d04" providerId="LiveId" clId="{6E38DA67-EC78-44D4-94B2-6EFB977CEF88}" dt="2022-10-18T16:16:06.420" v="1327" actId="478"/>
          <ac:spMkLst>
            <pc:docMk/>
            <pc:sldMk cId="2476225242" sldId="423"/>
            <ac:spMk id="3" creationId="{58CE84D0-3A9F-C271-2B8F-77A0A964EA15}"/>
          </ac:spMkLst>
        </pc:spChg>
        <pc:spChg chg="add del mod">
          <ac:chgData name="Bill Lord" userId="b68276031ed32d04" providerId="LiveId" clId="{6E38DA67-EC78-44D4-94B2-6EFB977CEF88}" dt="2022-10-18T16:16:06.420" v="1327" actId="478"/>
          <ac:spMkLst>
            <pc:docMk/>
            <pc:sldMk cId="2476225242" sldId="423"/>
            <ac:spMk id="4" creationId="{5190C171-7A00-A6A5-C350-F725A34FEC31}"/>
          </ac:spMkLst>
        </pc:spChg>
        <pc:spChg chg="add del mod ord">
          <ac:chgData name="Bill Lord" userId="b68276031ed32d04" providerId="LiveId" clId="{6E38DA67-EC78-44D4-94B2-6EFB977CEF88}" dt="2022-10-18T16:16:06.420" v="1327" actId="478"/>
          <ac:spMkLst>
            <pc:docMk/>
            <pc:sldMk cId="2476225242" sldId="423"/>
            <ac:spMk id="5" creationId="{67AE65B2-2D96-895D-4FD0-3E907697B505}"/>
          </ac:spMkLst>
        </pc:spChg>
        <pc:spChg chg="del mod">
          <ac:chgData name="Bill Lord" userId="b68276031ed32d04" providerId="LiveId" clId="{6E38DA67-EC78-44D4-94B2-6EFB977CEF88}" dt="2022-10-18T14:00:50.894" v="186" actId="478"/>
          <ac:spMkLst>
            <pc:docMk/>
            <pc:sldMk cId="2476225242" sldId="423"/>
            <ac:spMk id="6" creationId="{00000000-0000-0000-0000-000000000000}"/>
          </ac:spMkLst>
        </pc:spChg>
        <pc:spChg chg="del mod">
          <ac:chgData name="Bill Lord" userId="b68276031ed32d04" providerId="LiveId" clId="{6E38DA67-EC78-44D4-94B2-6EFB977CEF88}" dt="2022-10-18T16:16:59.530" v="1328" actId="478"/>
          <ac:spMkLst>
            <pc:docMk/>
            <pc:sldMk cId="2476225242" sldId="423"/>
            <ac:spMk id="7" creationId="{00000000-0000-0000-0000-000000000000}"/>
          </ac:spMkLst>
        </pc:spChg>
        <pc:spChg chg="add del mod">
          <ac:chgData name="Bill Lord" userId="b68276031ed32d04" providerId="LiveId" clId="{6E38DA67-EC78-44D4-94B2-6EFB977CEF88}" dt="2022-10-18T16:16:06.420" v="1327" actId="478"/>
          <ac:spMkLst>
            <pc:docMk/>
            <pc:sldMk cId="2476225242" sldId="423"/>
            <ac:spMk id="8" creationId="{15EE4BD5-9895-26C7-688D-12BF048875D2}"/>
          </ac:spMkLst>
        </pc:spChg>
        <pc:spChg chg="add del mod">
          <ac:chgData name="Bill Lord" userId="b68276031ed32d04" providerId="LiveId" clId="{6E38DA67-EC78-44D4-94B2-6EFB977CEF88}" dt="2022-10-18T16:16:06.420" v="1327" actId="478"/>
          <ac:spMkLst>
            <pc:docMk/>
            <pc:sldMk cId="2476225242" sldId="423"/>
            <ac:spMk id="9" creationId="{B5E5D682-8B80-67E1-B83E-B7497900542B}"/>
          </ac:spMkLst>
        </pc:spChg>
        <pc:spChg chg="add del mod ord">
          <ac:chgData name="Bill Lord" userId="b68276031ed32d04" providerId="LiveId" clId="{6E38DA67-EC78-44D4-94B2-6EFB977CEF88}" dt="2022-10-18T16:16:06.420" v="1327" actId="478"/>
          <ac:spMkLst>
            <pc:docMk/>
            <pc:sldMk cId="2476225242" sldId="423"/>
            <ac:spMk id="10" creationId="{7FBE5DEF-6934-2821-D43F-31503182A0D3}"/>
          </ac:spMkLst>
        </pc:spChg>
        <pc:spChg chg="add del mod">
          <ac:chgData name="Bill Lord" userId="b68276031ed32d04" providerId="LiveId" clId="{6E38DA67-EC78-44D4-94B2-6EFB977CEF88}" dt="2022-10-18T16:16:06.420" v="1327" actId="478"/>
          <ac:spMkLst>
            <pc:docMk/>
            <pc:sldMk cId="2476225242" sldId="423"/>
            <ac:spMk id="11" creationId="{28CE760E-D5E5-7F7F-CF94-8873A88FFB5B}"/>
          </ac:spMkLst>
        </pc:spChg>
        <pc:spChg chg="add del mod">
          <ac:chgData name="Bill Lord" userId="b68276031ed32d04" providerId="LiveId" clId="{6E38DA67-EC78-44D4-94B2-6EFB977CEF88}" dt="2022-10-18T16:16:06.420" v="1327" actId="478"/>
          <ac:spMkLst>
            <pc:docMk/>
            <pc:sldMk cId="2476225242" sldId="423"/>
            <ac:spMk id="12" creationId="{763DB98F-5B7C-715A-A3A7-B2949CEB7AE8}"/>
          </ac:spMkLst>
        </pc:spChg>
        <pc:spChg chg="add del mod ord">
          <ac:chgData name="Bill Lord" userId="b68276031ed32d04" providerId="LiveId" clId="{6E38DA67-EC78-44D4-94B2-6EFB977CEF88}" dt="2022-10-18T16:16:06.420" v="1327" actId="478"/>
          <ac:spMkLst>
            <pc:docMk/>
            <pc:sldMk cId="2476225242" sldId="423"/>
            <ac:spMk id="13" creationId="{A22B95FB-9A0A-E273-DFC8-2DD8AC5F68D9}"/>
          </ac:spMkLst>
        </pc:spChg>
        <pc:spChg chg="add del mod ord">
          <ac:chgData name="Bill Lord" userId="b68276031ed32d04" providerId="LiveId" clId="{6E38DA67-EC78-44D4-94B2-6EFB977CEF88}" dt="2022-10-18T16:16:06.420" v="1327" actId="478"/>
          <ac:spMkLst>
            <pc:docMk/>
            <pc:sldMk cId="2476225242" sldId="423"/>
            <ac:spMk id="14" creationId="{D8C059BF-9604-1FBB-F6CA-9778C4076A12}"/>
          </ac:spMkLst>
        </pc:spChg>
        <pc:spChg chg="add del mod ord">
          <ac:chgData name="Bill Lord" userId="b68276031ed32d04" providerId="LiveId" clId="{6E38DA67-EC78-44D4-94B2-6EFB977CEF88}" dt="2022-10-18T16:16:06.420" v="1327" actId="478"/>
          <ac:spMkLst>
            <pc:docMk/>
            <pc:sldMk cId="2476225242" sldId="423"/>
            <ac:spMk id="15" creationId="{07068CC8-ACBB-2857-8163-AF01F910FDD1}"/>
          </ac:spMkLst>
        </pc:spChg>
        <pc:spChg chg="add del mod ord">
          <ac:chgData name="Bill Lord" userId="b68276031ed32d04" providerId="LiveId" clId="{6E38DA67-EC78-44D4-94B2-6EFB977CEF88}" dt="2022-10-18T16:16:06.420" v="1327" actId="478"/>
          <ac:spMkLst>
            <pc:docMk/>
            <pc:sldMk cId="2476225242" sldId="423"/>
            <ac:spMk id="16" creationId="{E2890A5F-4AC6-B1A3-60D4-FCB7A2EE58B5}"/>
          </ac:spMkLst>
        </pc:spChg>
        <pc:spChg chg="add del">
          <ac:chgData name="Bill Lord" userId="b68276031ed32d04" providerId="LiveId" clId="{6E38DA67-EC78-44D4-94B2-6EFB977CEF88}" dt="2022-10-18T15:27:20.107" v="706" actId="478"/>
          <ac:spMkLst>
            <pc:docMk/>
            <pc:sldMk cId="2476225242" sldId="423"/>
            <ac:spMk id="24" creationId="{89077330-FAFA-79C9-4685-35A322096BF1}"/>
          </ac:spMkLst>
        </pc:spChg>
        <pc:spChg chg="add del mod ord">
          <ac:chgData name="Bill Lord" userId="b68276031ed32d04" providerId="LiveId" clId="{6E38DA67-EC78-44D4-94B2-6EFB977CEF88}" dt="2022-10-18T16:16:06.420" v="1327" actId="478"/>
          <ac:spMkLst>
            <pc:docMk/>
            <pc:sldMk cId="2476225242" sldId="423"/>
            <ac:spMk id="25" creationId="{12A7E9EB-49F1-562D-AAC7-5FF4670BF77E}"/>
          </ac:spMkLst>
        </pc:spChg>
        <pc:spChg chg="add del mod">
          <ac:chgData name="Bill Lord" userId="b68276031ed32d04" providerId="LiveId" clId="{6E38DA67-EC78-44D4-94B2-6EFB977CEF88}" dt="2022-10-18T16:16:06.420" v="1327" actId="478"/>
          <ac:spMkLst>
            <pc:docMk/>
            <pc:sldMk cId="2476225242" sldId="423"/>
            <ac:spMk id="26" creationId="{D3369E38-7937-5968-7B36-988CC6C77CDC}"/>
          </ac:spMkLst>
        </pc:spChg>
        <pc:spChg chg="add del mod ord">
          <ac:chgData name="Bill Lord" userId="b68276031ed32d04" providerId="LiveId" clId="{6E38DA67-EC78-44D4-94B2-6EFB977CEF88}" dt="2022-10-18T15:50:22.273" v="1179" actId="478"/>
          <ac:spMkLst>
            <pc:docMk/>
            <pc:sldMk cId="2476225242" sldId="423"/>
            <ac:spMk id="27" creationId="{A8CD9AA8-485B-CDE5-CC81-6E4B91A282EA}"/>
          </ac:spMkLst>
        </pc:spChg>
        <pc:spChg chg="add del mod ord">
          <ac:chgData name="Bill Lord" userId="b68276031ed32d04" providerId="LiveId" clId="{6E38DA67-EC78-44D4-94B2-6EFB977CEF88}" dt="2022-10-18T16:16:06.420" v="1327" actId="478"/>
          <ac:spMkLst>
            <pc:docMk/>
            <pc:sldMk cId="2476225242" sldId="423"/>
            <ac:spMk id="28" creationId="{FEAD5AD3-CECE-18EC-5443-887E38AFA7F4}"/>
          </ac:spMkLst>
        </pc:spChg>
        <pc:spChg chg="add del mod ord">
          <ac:chgData name="Bill Lord" userId="b68276031ed32d04" providerId="LiveId" clId="{6E38DA67-EC78-44D4-94B2-6EFB977CEF88}" dt="2022-10-18T15:50:34.640" v="1180" actId="478"/>
          <ac:spMkLst>
            <pc:docMk/>
            <pc:sldMk cId="2476225242" sldId="423"/>
            <ac:spMk id="29" creationId="{85FA394D-7A71-95E3-9EAB-4DED15262FBD}"/>
          </ac:spMkLst>
        </pc:spChg>
        <pc:spChg chg="add del mod ord">
          <ac:chgData name="Bill Lord" userId="b68276031ed32d04" providerId="LiveId" clId="{6E38DA67-EC78-44D4-94B2-6EFB977CEF88}" dt="2022-10-18T16:16:06.420" v="1327" actId="478"/>
          <ac:spMkLst>
            <pc:docMk/>
            <pc:sldMk cId="2476225242" sldId="423"/>
            <ac:spMk id="30" creationId="{CBB33D2D-DAC4-34F6-87B6-A6DD0D8066AE}"/>
          </ac:spMkLst>
        </pc:spChg>
        <pc:spChg chg="add del mod">
          <ac:chgData name="Bill Lord" userId="b68276031ed32d04" providerId="LiveId" clId="{6E38DA67-EC78-44D4-94B2-6EFB977CEF88}" dt="2022-10-18T16:16:06.420" v="1327" actId="478"/>
          <ac:spMkLst>
            <pc:docMk/>
            <pc:sldMk cId="2476225242" sldId="423"/>
            <ac:spMk id="31" creationId="{F7D34AA7-F462-52FE-0AAA-07E7A932EA44}"/>
          </ac:spMkLst>
        </pc:spChg>
        <pc:spChg chg="add del mod">
          <ac:chgData name="Bill Lord" userId="b68276031ed32d04" providerId="LiveId" clId="{6E38DA67-EC78-44D4-94B2-6EFB977CEF88}" dt="2022-10-18T16:16:06.420" v="1327" actId="478"/>
          <ac:spMkLst>
            <pc:docMk/>
            <pc:sldMk cId="2476225242" sldId="423"/>
            <ac:spMk id="32" creationId="{1E29D647-5E9C-AC42-B182-B97AFBD1996F}"/>
          </ac:spMkLst>
        </pc:spChg>
        <pc:spChg chg="add del mod">
          <ac:chgData name="Bill Lord" userId="b68276031ed32d04" providerId="LiveId" clId="{6E38DA67-EC78-44D4-94B2-6EFB977CEF88}" dt="2022-10-18T16:16:06.420" v="1327" actId="478"/>
          <ac:spMkLst>
            <pc:docMk/>
            <pc:sldMk cId="2476225242" sldId="423"/>
            <ac:spMk id="33" creationId="{D064730E-F73A-552A-69BA-A7BCB7BF4C21}"/>
          </ac:spMkLst>
        </pc:spChg>
        <pc:spChg chg="add del mod">
          <ac:chgData name="Bill Lord" userId="b68276031ed32d04" providerId="LiveId" clId="{6E38DA67-EC78-44D4-94B2-6EFB977CEF88}" dt="2022-10-18T16:16:06.420" v="1327" actId="478"/>
          <ac:spMkLst>
            <pc:docMk/>
            <pc:sldMk cId="2476225242" sldId="423"/>
            <ac:spMk id="34" creationId="{A2AEF10C-1AF0-20F3-F813-888740925FDE}"/>
          </ac:spMkLst>
        </pc:spChg>
        <pc:spChg chg="add del mod">
          <ac:chgData name="Bill Lord" userId="b68276031ed32d04" providerId="LiveId" clId="{6E38DA67-EC78-44D4-94B2-6EFB977CEF88}" dt="2022-10-18T16:16:06.420" v="1327" actId="478"/>
          <ac:spMkLst>
            <pc:docMk/>
            <pc:sldMk cId="2476225242" sldId="423"/>
            <ac:spMk id="35" creationId="{4F70EB8E-EFD8-3042-1467-5AA51E5E38D3}"/>
          </ac:spMkLst>
        </pc:spChg>
        <pc:spChg chg="add del mod">
          <ac:chgData name="Bill Lord" userId="b68276031ed32d04" providerId="LiveId" clId="{6E38DA67-EC78-44D4-94B2-6EFB977CEF88}" dt="2022-10-18T16:16:06.420" v="1327" actId="478"/>
          <ac:spMkLst>
            <pc:docMk/>
            <pc:sldMk cId="2476225242" sldId="423"/>
            <ac:spMk id="36" creationId="{51267ED6-B7DF-FC22-B26A-1F7822BE25C0}"/>
          </ac:spMkLst>
        </pc:spChg>
        <pc:spChg chg="add del mod">
          <ac:chgData name="Bill Lord" userId="b68276031ed32d04" providerId="LiveId" clId="{6E38DA67-EC78-44D4-94B2-6EFB977CEF88}" dt="2022-10-18T16:16:06.420" v="1327" actId="478"/>
          <ac:spMkLst>
            <pc:docMk/>
            <pc:sldMk cId="2476225242" sldId="423"/>
            <ac:spMk id="37" creationId="{A8092B9A-3EE9-C731-7D47-6619F2CEC536}"/>
          </ac:spMkLst>
        </pc:spChg>
        <pc:spChg chg="add del mod">
          <ac:chgData name="Bill Lord" userId="b68276031ed32d04" providerId="LiveId" clId="{6E38DA67-EC78-44D4-94B2-6EFB977CEF88}" dt="2022-10-18T16:16:06.420" v="1327" actId="478"/>
          <ac:spMkLst>
            <pc:docMk/>
            <pc:sldMk cId="2476225242" sldId="423"/>
            <ac:spMk id="38" creationId="{306E5430-D552-DEEF-BED6-F926616AB6FA}"/>
          </ac:spMkLst>
        </pc:spChg>
        <pc:spChg chg="add mod">
          <ac:chgData name="Bill Lord" userId="b68276031ed32d04" providerId="LiveId" clId="{6E38DA67-EC78-44D4-94B2-6EFB977CEF88}" dt="2022-10-19T19:52:59.553" v="6744" actId="20577"/>
          <ac:spMkLst>
            <pc:docMk/>
            <pc:sldMk cId="2476225242" sldId="423"/>
            <ac:spMk id="39" creationId="{4DBE83BD-1E7A-E44B-5646-E0E927F8060A}"/>
          </ac:spMkLst>
        </pc:spChg>
        <pc:spChg chg="add mod">
          <ac:chgData name="Bill Lord" userId="b68276031ed32d04" providerId="LiveId" clId="{6E38DA67-EC78-44D4-94B2-6EFB977CEF88}" dt="2022-10-18T16:17:21.552" v="1329"/>
          <ac:spMkLst>
            <pc:docMk/>
            <pc:sldMk cId="2476225242" sldId="423"/>
            <ac:spMk id="46" creationId="{B9820D40-7C34-136B-1280-2C033BC334E0}"/>
          </ac:spMkLst>
        </pc:spChg>
        <pc:cxnChg chg="add del mod ord">
          <ac:chgData name="Bill Lord" userId="b68276031ed32d04" providerId="LiveId" clId="{6E38DA67-EC78-44D4-94B2-6EFB977CEF88}" dt="2022-10-18T16:16:06.420" v="1327" actId="478"/>
          <ac:cxnSpMkLst>
            <pc:docMk/>
            <pc:sldMk cId="2476225242" sldId="423"/>
            <ac:cxnSpMk id="18" creationId="{8F163586-F5C5-FB60-F10A-93802D211972}"/>
          </ac:cxnSpMkLst>
        </pc:cxnChg>
        <pc:cxnChg chg="add del mod ord">
          <ac:chgData name="Bill Lord" userId="b68276031ed32d04" providerId="LiveId" clId="{6E38DA67-EC78-44D4-94B2-6EFB977CEF88}" dt="2022-10-18T16:16:06.420" v="1327" actId="478"/>
          <ac:cxnSpMkLst>
            <pc:docMk/>
            <pc:sldMk cId="2476225242" sldId="423"/>
            <ac:cxnSpMk id="19" creationId="{D5930F99-6240-7657-58C3-794244B986C4}"/>
          </ac:cxnSpMkLst>
        </pc:cxnChg>
        <pc:cxnChg chg="add del mod ord">
          <ac:chgData name="Bill Lord" userId="b68276031ed32d04" providerId="LiveId" clId="{6E38DA67-EC78-44D4-94B2-6EFB977CEF88}" dt="2022-10-18T16:16:06.420" v="1327" actId="478"/>
          <ac:cxnSpMkLst>
            <pc:docMk/>
            <pc:sldMk cId="2476225242" sldId="423"/>
            <ac:cxnSpMk id="20" creationId="{1BC63370-3587-7864-11F9-82EDE3052EFE}"/>
          </ac:cxnSpMkLst>
        </pc:cxnChg>
        <pc:cxnChg chg="add del mod ord">
          <ac:chgData name="Bill Lord" userId="b68276031ed32d04" providerId="LiveId" clId="{6E38DA67-EC78-44D4-94B2-6EFB977CEF88}" dt="2022-10-18T16:16:06.420" v="1327" actId="478"/>
          <ac:cxnSpMkLst>
            <pc:docMk/>
            <pc:sldMk cId="2476225242" sldId="423"/>
            <ac:cxnSpMk id="21" creationId="{DA539E73-C2A1-848B-16D5-69679F9BBDC6}"/>
          </ac:cxnSpMkLst>
        </pc:cxnChg>
        <pc:cxnChg chg="add del mod">
          <ac:chgData name="Bill Lord" userId="b68276031ed32d04" providerId="LiveId" clId="{6E38DA67-EC78-44D4-94B2-6EFB977CEF88}" dt="2022-10-18T16:16:06.420" v="1327" actId="478"/>
          <ac:cxnSpMkLst>
            <pc:docMk/>
            <pc:sldMk cId="2476225242" sldId="423"/>
            <ac:cxnSpMk id="22" creationId="{372EFDF1-3E4C-2E3A-B6B3-13305BDE3835}"/>
          </ac:cxnSpMkLst>
        </pc:cxnChg>
        <pc:cxnChg chg="add del mod">
          <ac:chgData name="Bill Lord" userId="b68276031ed32d04" providerId="LiveId" clId="{6E38DA67-EC78-44D4-94B2-6EFB977CEF88}" dt="2022-10-18T16:16:06.420" v="1327" actId="478"/>
          <ac:cxnSpMkLst>
            <pc:docMk/>
            <pc:sldMk cId="2476225242" sldId="423"/>
            <ac:cxnSpMk id="23" creationId="{55483360-386C-5FC1-A378-635B88767182}"/>
          </ac:cxnSpMkLst>
        </pc:cxnChg>
        <pc:cxnChg chg="add mod">
          <ac:chgData name="Bill Lord" userId="b68276031ed32d04" providerId="LiveId" clId="{6E38DA67-EC78-44D4-94B2-6EFB977CEF88}" dt="2022-10-18T20:01:16.187" v="2040" actId="1076"/>
          <ac:cxnSpMkLst>
            <pc:docMk/>
            <pc:sldMk cId="2476225242" sldId="423"/>
            <ac:cxnSpMk id="47" creationId="{BDA4EB05-5376-BA21-279F-EA6EC61A049F}"/>
          </ac:cxnSpMkLst>
        </pc:cxnChg>
        <pc:cxnChg chg="add mod">
          <ac:chgData name="Bill Lord" userId="b68276031ed32d04" providerId="LiveId" clId="{6E38DA67-EC78-44D4-94B2-6EFB977CEF88}" dt="2022-10-18T20:01:32.608" v="2042" actId="1076"/>
          <ac:cxnSpMkLst>
            <pc:docMk/>
            <pc:sldMk cId="2476225242" sldId="423"/>
            <ac:cxnSpMk id="48" creationId="{E9BB47A0-A6A8-9CA3-CEAD-F5F91CA9D3B8}"/>
          </ac:cxnSpMkLst>
        </pc:cxnChg>
        <pc:cxnChg chg="add mod">
          <ac:chgData name="Bill Lord" userId="b68276031ed32d04" providerId="LiveId" clId="{6E38DA67-EC78-44D4-94B2-6EFB977CEF88}" dt="2022-10-18T20:01:34.163" v="2043"/>
          <ac:cxnSpMkLst>
            <pc:docMk/>
            <pc:sldMk cId="2476225242" sldId="423"/>
            <ac:cxnSpMk id="49" creationId="{62AB228E-7971-5BDB-318B-98AD2ACFA1D9}"/>
          </ac:cxnSpMkLst>
        </pc:cxnChg>
        <pc:cxnChg chg="add mod">
          <ac:chgData name="Bill Lord" userId="b68276031ed32d04" providerId="LiveId" clId="{6E38DA67-EC78-44D4-94B2-6EFB977CEF88}" dt="2022-10-18T20:01:34.682" v="2044"/>
          <ac:cxnSpMkLst>
            <pc:docMk/>
            <pc:sldMk cId="2476225242" sldId="423"/>
            <ac:cxnSpMk id="50" creationId="{BF9AFD98-2086-677D-672D-64AEE54DDD16}"/>
          </ac:cxnSpMkLst>
        </pc:cxnChg>
        <pc:cxnChg chg="add mod">
          <ac:chgData name="Bill Lord" userId="b68276031ed32d04" providerId="LiveId" clId="{6E38DA67-EC78-44D4-94B2-6EFB977CEF88}" dt="2022-10-18T20:01:35.137" v="2045"/>
          <ac:cxnSpMkLst>
            <pc:docMk/>
            <pc:sldMk cId="2476225242" sldId="423"/>
            <ac:cxnSpMk id="51" creationId="{10C13233-3CB0-82CC-5635-749C3C5AAAB0}"/>
          </ac:cxnSpMkLst>
        </pc:cxnChg>
        <pc:cxnChg chg="add mod">
          <ac:chgData name="Bill Lord" userId="b68276031ed32d04" providerId="LiveId" clId="{6E38DA67-EC78-44D4-94B2-6EFB977CEF88}" dt="2022-10-18T20:01:36.217" v="2046"/>
          <ac:cxnSpMkLst>
            <pc:docMk/>
            <pc:sldMk cId="2476225242" sldId="423"/>
            <ac:cxnSpMk id="52" creationId="{13DC9BB1-43A5-6E41-D41C-7B86D1FCA5FC}"/>
          </ac:cxnSpMkLst>
        </pc:cxnChg>
      </pc:sldChg>
      <pc:sldChg chg="del">
        <pc:chgData name="Bill Lord" userId="b68276031ed32d04" providerId="LiveId" clId="{6E38DA67-EC78-44D4-94B2-6EFB977CEF88}" dt="2022-10-17T22:14:49.546" v="162" actId="47"/>
        <pc:sldMkLst>
          <pc:docMk/>
          <pc:sldMk cId="2591013953" sldId="471"/>
        </pc:sldMkLst>
      </pc:sldChg>
      <pc:sldChg chg="modSp del mod">
        <pc:chgData name="Bill Lord" userId="b68276031ed32d04" providerId="LiveId" clId="{6E38DA67-EC78-44D4-94B2-6EFB977CEF88}" dt="2022-10-17T22:14:53.619" v="163" actId="47"/>
        <pc:sldMkLst>
          <pc:docMk/>
          <pc:sldMk cId="4018996427" sldId="472"/>
        </pc:sldMkLst>
        <pc:spChg chg="mod">
          <ac:chgData name="Bill Lord" userId="b68276031ed32d04" providerId="LiveId" clId="{6E38DA67-EC78-44D4-94B2-6EFB977CEF88}" dt="2022-10-17T20:16:23.968" v="101" actId="1076"/>
          <ac:spMkLst>
            <pc:docMk/>
            <pc:sldMk cId="4018996427" sldId="472"/>
            <ac:spMk id="3" creationId="{00000000-0000-0000-0000-000000000000}"/>
          </ac:spMkLst>
        </pc:spChg>
      </pc:sldChg>
      <pc:sldChg chg="del">
        <pc:chgData name="Bill Lord" userId="b68276031ed32d04" providerId="LiveId" clId="{6E38DA67-EC78-44D4-94B2-6EFB977CEF88}" dt="2022-10-17T22:14:55.584" v="164" actId="47"/>
        <pc:sldMkLst>
          <pc:docMk/>
          <pc:sldMk cId="511651460" sldId="474"/>
        </pc:sldMkLst>
      </pc:sldChg>
      <pc:sldChg chg="addSp delSp modSp add mod">
        <pc:chgData name="Bill Lord" userId="b68276031ed32d04" providerId="LiveId" clId="{6E38DA67-EC78-44D4-94B2-6EFB977CEF88}" dt="2022-10-19T22:32:51.076" v="8031" actId="478"/>
        <pc:sldMkLst>
          <pc:docMk/>
          <pc:sldMk cId="1279421631" sldId="511"/>
        </pc:sldMkLst>
        <pc:spChg chg="add del mod">
          <ac:chgData name="Bill Lord" userId="b68276031ed32d04" providerId="LiveId" clId="{6E38DA67-EC78-44D4-94B2-6EFB977CEF88}" dt="2022-10-19T22:32:51.076" v="8031" actId="478"/>
          <ac:spMkLst>
            <pc:docMk/>
            <pc:sldMk cId="1279421631" sldId="511"/>
            <ac:spMk id="4" creationId="{5A728C31-E643-6C2E-13F2-BAA8F57E896C}"/>
          </ac:spMkLst>
        </pc:spChg>
        <pc:spChg chg="add del mod">
          <ac:chgData name="Bill Lord" userId="b68276031ed32d04" providerId="LiveId" clId="{6E38DA67-EC78-44D4-94B2-6EFB977CEF88}" dt="2022-10-19T20:31:19.104" v="7726" actId="21"/>
          <ac:spMkLst>
            <pc:docMk/>
            <pc:sldMk cId="1279421631" sldId="511"/>
            <ac:spMk id="6" creationId="{EA70E658-2372-6852-CBEF-EAF1F5D508B9}"/>
          </ac:spMkLst>
        </pc:spChg>
        <pc:spChg chg="add mod">
          <ac:chgData name="Bill Lord" userId="b68276031ed32d04" providerId="LiveId" clId="{6E38DA67-EC78-44D4-94B2-6EFB977CEF88}" dt="2022-10-19T20:57:22.759" v="8030" actId="207"/>
          <ac:spMkLst>
            <pc:docMk/>
            <pc:sldMk cId="1279421631" sldId="511"/>
            <ac:spMk id="7" creationId="{62DF36A7-7B4F-B617-A3AB-5EFB4D4F2E18}"/>
          </ac:spMkLst>
        </pc:spChg>
      </pc:sldChg>
      <pc:sldChg chg="addSp delSp modSp add mod">
        <pc:chgData name="Bill Lord" userId="b68276031ed32d04" providerId="LiveId" clId="{6E38DA67-EC78-44D4-94B2-6EFB977CEF88}" dt="2022-10-19T22:40:42.813" v="8033" actId="478"/>
        <pc:sldMkLst>
          <pc:docMk/>
          <pc:sldMk cId="302869833" sldId="512"/>
        </pc:sldMkLst>
        <pc:spChg chg="add del mod">
          <ac:chgData name="Bill Lord" userId="b68276031ed32d04" providerId="LiveId" clId="{6E38DA67-EC78-44D4-94B2-6EFB977CEF88}" dt="2022-10-19T22:38:12.603" v="8032" actId="478"/>
          <ac:spMkLst>
            <pc:docMk/>
            <pc:sldMk cId="302869833" sldId="512"/>
            <ac:spMk id="4" creationId="{11E17693-4800-94BD-D7B7-C304C2D00F2F}"/>
          </ac:spMkLst>
        </pc:spChg>
        <pc:spChg chg="add del mod">
          <ac:chgData name="Bill Lord" userId="b68276031ed32d04" providerId="LiveId" clId="{6E38DA67-EC78-44D4-94B2-6EFB977CEF88}" dt="2022-10-19T22:40:42.813" v="8033" actId="478"/>
          <ac:spMkLst>
            <pc:docMk/>
            <pc:sldMk cId="302869833" sldId="512"/>
            <ac:spMk id="5" creationId="{283C61D4-39F1-3250-05BF-EAC56B7FD295}"/>
          </ac:spMkLst>
        </pc:spChg>
        <pc:spChg chg="add mod">
          <ac:chgData name="Bill Lord" userId="b68276031ed32d04" providerId="LiveId" clId="{6E38DA67-EC78-44D4-94B2-6EFB977CEF88}" dt="2022-10-19T20:55:16.606" v="7994" actId="1076"/>
          <ac:spMkLst>
            <pc:docMk/>
            <pc:sldMk cId="302869833" sldId="512"/>
            <ac:spMk id="6" creationId="{0515CAF1-4C9A-51AF-C513-AF002D3789AA}"/>
          </ac:spMkLst>
        </pc:spChg>
        <pc:spChg chg="add mod">
          <ac:chgData name="Bill Lord" userId="b68276031ed32d04" providerId="LiveId" clId="{6E38DA67-EC78-44D4-94B2-6EFB977CEF88}" dt="2022-10-19T20:55:26.813" v="7996" actId="1076"/>
          <ac:spMkLst>
            <pc:docMk/>
            <pc:sldMk cId="302869833" sldId="512"/>
            <ac:spMk id="7" creationId="{1144E6CB-FF54-1B7A-AC1C-B6A3B21433F5}"/>
          </ac:spMkLst>
        </pc:spChg>
      </pc:sldChg>
      <pc:sldChg chg="add">
        <pc:chgData name="Bill Lord" userId="b68276031ed32d04" providerId="LiveId" clId="{6E38DA67-EC78-44D4-94B2-6EFB977CEF88}" dt="2022-10-17T22:14:14.473" v="156"/>
        <pc:sldMkLst>
          <pc:docMk/>
          <pc:sldMk cId="3391079889" sldId="513"/>
        </pc:sldMkLst>
      </pc:sldChg>
      <pc:sldChg chg="addSp delSp modSp add mod">
        <pc:chgData name="Bill Lord" userId="b68276031ed32d04" providerId="LiveId" clId="{6E38DA67-EC78-44D4-94B2-6EFB977CEF88}" dt="2022-10-19T22:49:24.110" v="8038" actId="478"/>
        <pc:sldMkLst>
          <pc:docMk/>
          <pc:sldMk cId="522784116" sldId="514"/>
        </pc:sldMkLst>
        <pc:spChg chg="add del mod">
          <ac:chgData name="Bill Lord" userId="b68276031ed32d04" providerId="LiveId" clId="{6E38DA67-EC78-44D4-94B2-6EFB977CEF88}" dt="2022-10-19T22:49:24.110" v="8038" actId="478"/>
          <ac:spMkLst>
            <pc:docMk/>
            <pc:sldMk cId="522784116" sldId="514"/>
            <ac:spMk id="4" creationId="{BB1B4567-AE36-5F2F-8FA8-4C09F5BF4AC8}"/>
          </ac:spMkLst>
        </pc:spChg>
        <pc:spChg chg="add del mod">
          <ac:chgData name="Bill Lord" userId="b68276031ed32d04" providerId="LiveId" clId="{6E38DA67-EC78-44D4-94B2-6EFB977CEF88}" dt="2022-10-19T22:48:35.039" v="8037" actId="478"/>
          <ac:spMkLst>
            <pc:docMk/>
            <pc:sldMk cId="522784116" sldId="514"/>
            <ac:spMk id="5" creationId="{EFD6C05C-C876-E1C0-83E2-EA94AB47FC90}"/>
          </ac:spMkLst>
        </pc:spChg>
        <pc:spChg chg="add mod">
          <ac:chgData name="Bill Lord" userId="b68276031ed32d04" providerId="LiveId" clId="{6E38DA67-EC78-44D4-94B2-6EFB977CEF88}" dt="2022-10-19T20:54:08.013" v="7951" actId="1076"/>
          <ac:spMkLst>
            <pc:docMk/>
            <pc:sldMk cId="522784116" sldId="514"/>
            <ac:spMk id="7" creationId="{D5DD48B1-6D55-1352-50B9-20CA026E6CC8}"/>
          </ac:spMkLst>
        </pc:spChg>
        <pc:spChg chg="add mod">
          <ac:chgData name="Bill Lord" userId="b68276031ed32d04" providerId="LiveId" clId="{6E38DA67-EC78-44D4-94B2-6EFB977CEF88}" dt="2022-10-19T20:54:14.555" v="7952" actId="1076"/>
          <ac:spMkLst>
            <pc:docMk/>
            <pc:sldMk cId="522784116" sldId="514"/>
            <ac:spMk id="8" creationId="{933D9869-288C-A2A2-53C3-BCC2C6A7DE38}"/>
          </ac:spMkLst>
        </pc:spChg>
      </pc:sldChg>
      <pc:sldChg chg="add del">
        <pc:chgData name="Bill Lord" userId="b68276031ed32d04" providerId="LiveId" clId="{6E38DA67-EC78-44D4-94B2-6EFB977CEF88}" dt="2022-10-17T22:14:40.921" v="157" actId="47"/>
        <pc:sldMkLst>
          <pc:docMk/>
          <pc:sldMk cId="1852487733" sldId="515"/>
        </pc:sldMkLst>
      </pc:sldChg>
      <pc:sldChg chg="add">
        <pc:chgData name="Bill Lord" userId="b68276031ed32d04" providerId="LiveId" clId="{6E38DA67-EC78-44D4-94B2-6EFB977CEF88}" dt="2022-10-17T22:14:14.473" v="156"/>
        <pc:sldMkLst>
          <pc:docMk/>
          <pc:sldMk cId="754861066" sldId="523"/>
        </pc:sldMkLst>
      </pc:sldChg>
      <pc:sldChg chg="add">
        <pc:chgData name="Bill Lord" userId="b68276031ed32d04" providerId="LiveId" clId="{6E38DA67-EC78-44D4-94B2-6EFB977CEF88}" dt="2022-10-17T22:14:14.473" v="156"/>
        <pc:sldMkLst>
          <pc:docMk/>
          <pc:sldMk cId="2771373191" sldId="524"/>
        </pc:sldMkLst>
      </pc:sldChg>
      <pc:sldChg chg="add">
        <pc:chgData name="Bill Lord" userId="b68276031ed32d04" providerId="LiveId" clId="{6E38DA67-EC78-44D4-94B2-6EFB977CEF88}" dt="2022-10-17T22:14:14.473" v="156"/>
        <pc:sldMkLst>
          <pc:docMk/>
          <pc:sldMk cId="2054835383" sldId="525"/>
        </pc:sldMkLst>
      </pc:sldChg>
      <pc:sldChg chg="add">
        <pc:chgData name="Bill Lord" userId="b68276031ed32d04" providerId="LiveId" clId="{6E38DA67-EC78-44D4-94B2-6EFB977CEF88}" dt="2022-10-17T22:14:14.473" v="156"/>
        <pc:sldMkLst>
          <pc:docMk/>
          <pc:sldMk cId="4282219035" sldId="526"/>
        </pc:sldMkLst>
      </pc:sldChg>
      <pc:sldChg chg="add">
        <pc:chgData name="Bill Lord" userId="b68276031ed32d04" providerId="LiveId" clId="{6E38DA67-EC78-44D4-94B2-6EFB977CEF88}" dt="2022-10-17T22:14:14.473" v="156"/>
        <pc:sldMkLst>
          <pc:docMk/>
          <pc:sldMk cId="3827783843" sldId="527"/>
        </pc:sldMkLst>
      </pc:sldChg>
      <pc:sldChg chg="add">
        <pc:chgData name="Bill Lord" userId="b68276031ed32d04" providerId="LiveId" clId="{6E38DA67-EC78-44D4-94B2-6EFB977CEF88}" dt="2022-10-17T22:14:14.473" v="156"/>
        <pc:sldMkLst>
          <pc:docMk/>
          <pc:sldMk cId="2633158226" sldId="528"/>
        </pc:sldMkLst>
      </pc:sldChg>
      <pc:sldChg chg="ord">
        <pc:chgData name="Bill Lord" userId="b68276031ed32d04" providerId="LiveId" clId="{6E38DA67-EC78-44D4-94B2-6EFB977CEF88}" dt="2022-10-19T12:21:08.584" v="2048"/>
        <pc:sldMkLst>
          <pc:docMk/>
          <pc:sldMk cId="2437321714" sldId="529"/>
        </pc:sldMkLst>
      </pc:sldChg>
      <pc:sldChg chg="add">
        <pc:chgData name="Bill Lord" userId="b68276031ed32d04" providerId="LiveId" clId="{6E38DA67-EC78-44D4-94B2-6EFB977CEF88}" dt="2022-10-17T22:14:14.473" v="156"/>
        <pc:sldMkLst>
          <pc:docMk/>
          <pc:sldMk cId="1925738631" sldId="530"/>
        </pc:sldMkLst>
      </pc:sldChg>
      <pc:sldChg chg="add">
        <pc:chgData name="Bill Lord" userId="b68276031ed32d04" providerId="LiveId" clId="{6E38DA67-EC78-44D4-94B2-6EFB977CEF88}" dt="2022-10-17T22:14:14.473" v="156"/>
        <pc:sldMkLst>
          <pc:docMk/>
          <pc:sldMk cId="3052372385" sldId="531"/>
        </pc:sldMkLst>
      </pc:sldChg>
      <pc:sldChg chg="add">
        <pc:chgData name="Bill Lord" userId="b68276031ed32d04" providerId="LiveId" clId="{6E38DA67-EC78-44D4-94B2-6EFB977CEF88}" dt="2022-10-17T22:14:14.473" v="156"/>
        <pc:sldMkLst>
          <pc:docMk/>
          <pc:sldMk cId="2870771356" sldId="532"/>
        </pc:sldMkLst>
      </pc:sldChg>
      <pc:sldChg chg="addSp delSp modSp del mod">
        <pc:chgData name="Bill Lord" userId="b68276031ed32d04" providerId="LiveId" clId="{6E38DA67-EC78-44D4-94B2-6EFB977CEF88}" dt="2022-10-19T19:50:21.231" v="6700" actId="47"/>
        <pc:sldMkLst>
          <pc:docMk/>
          <pc:sldMk cId="1618455938" sldId="535"/>
        </pc:sldMkLst>
        <pc:spChg chg="add mod">
          <ac:chgData name="Bill Lord" userId="b68276031ed32d04" providerId="LiveId" clId="{6E38DA67-EC78-44D4-94B2-6EFB977CEF88}" dt="2022-10-18T16:19:09.094" v="1338"/>
          <ac:spMkLst>
            <pc:docMk/>
            <pc:sldMk cId="1618455938" sldId="535"/>
            <ac:spMk id="2" creationId="{FFB19DDE-1A53-42A0-ED73-DB5B4B5EBF3A}"/>
          </ac:spMkLst>
        </pc:spChg>
        <pc:spChg chg="del">
          <ac:chgData name="Bill Lord" userId="b68276031ed32d04" providerId="LiveId" clId="{6E38DA67-EC78-44D4-94B2-6EFB977CEF88}" dt="2022-10-18T16:19:07.767" v="1337" actId="478"/>
          <ac:spMkLst>
            <pc:docMk/>
            <pc:sldMk cId="1618455938" sldId="535"/>
            <ac:spMk id="7" creationId="{00000000-0000-0000-0000-000000000000}"/>
          </ac:spMkLst>
        </pc:spChg>
      </pc:sldChg>
      <pc:sldChg chg="modSp mod">
        <pc:chgData name="Bill Lord" userId="b68276031ed32d04" providerId="LiveId" clId="{6E38DA67-EC78-44D4-94B2-6EFB977CEF88}" dt="2022-10-19T19:49:33.296" v="6699" actId="20577"/>
        <pc:sldMkLst>
          <pc:docMk/>
          <pc:sldMk cId="3437287816" sldId="539"/>
        </pc:sldMkLst>
        <pc:spChg chg="mod">
          <ac:chgData name="Bill Lord" userId="b68276031ed32d04" providerId="LiveId" clId="{6E38DA67-EC78-44D4-94B2-6EFB977CEF88}" dt="2022-10-19T19:49:33.296" v="6699" actId="20577"/>
          <ac:spMkLst>
            <pc:docMk/>
            <pc:sldMk cId="3437287816" sldId="539"/>
            <ac:spMk id="5" creationId="{00000000-0000-0000-0000-000000000000}"/>
          </ac:spMkLst>
        </pc:spChg>
      </pc:sldChg>
      <pc:sldChg chg="addSp delSp modSp add mod">
        <pc:chgData name="Bill Lord" userId="b68276031ed32d04" providerId="LiveId" clId="{6E38DA67-EC78-44D4-94B2-6EFB977CEF88}" dt="2022-10-19T22:55:10.909" v="8041" actId="478"/>
        <pc:sldMkLst>
          <pc:docMk/>
          <pc:sldMk cId="2264261611" sldId="541"/>
        </pc:sldMkLst>
        <pc:spChg chg="add del mod">
          <ac:chgData name="Bill Lord" userId="b68276031ed32d04" providerId="LiveId" clId="{6E38DA67-EC78-44D4-94B2-6EFB977CEF88}" dt="2022-10-19T22:55:10.909" v="8041" actId="478"/>
          <ac:spMkLst>
            <pc:docMk/>
            <pc:sldMk cId="2264261611" sldId="541"/>
            <ac:spMk id="4" creationId="{0B8C401E-E252-0B66-CAD8-49388C11D416}"/>
          </ac:spMkLst>
        </pc:spChg>
        <pc:spChg chg="add mod">
          <ac:chgData name="Bill Lord" userId="b68276031ed32d04" providerId="LiveId" clId="{6E38DA67-EC78-44D4-94B2-6EFB977CEF88}" dt="2022-10-19T20:53:37.783" v="7946" actId="1076"/>
          <ac:spMkLst>
            <pc:docMk/>
            <pc:sldMk cId="2264261611" sldId="541"/>
            <ac:spMk id="5" creationId="{2A43E085-830F-15CD-310C-AEA90FE98ABB}"/>
          </ac:spMkLst>
        </pc:spChg>
      </pc:sldChg>
      <pc:sldChg chg="addSp delSp modSp add mod">
        <pc:chgData name="Bill Lord" userId="b68276031ed32d04" providerId="LiveId" clId="{6E38DA67-EC78-44D4-94B2-6EFB977CEF88}" dt="2022-10-19T22:58:34.142" v="8042" actId="478"/>
        <pc:sldMkLst>
          <pc:docMk/>
          <pc:sldMk cId="1828446314" sldId="542"/>
        </pc:sldMkLst>
        <pc:spChg chg="add del mod">
          <ac:chgData name="Bill Lord" userId="b68276031ed32d04" providerId="LiveId" clId="{6E38DA67-EC78-44D4-94B2-6EFB977CEF88}" dt="2022-10-19T22:58:34.142" v="8042" actId="478"/>
          <ac:spMkLst>
            <pc:docMk/>
            <pc:sldMk cId="1828446314" sldId="542"/>
            <ac:spMk id="4" creationId="{6F0EA57B-365B-6EFC-93E2-07AFB888A555}"/>
          </ac:spMkLst>
        </pc:spChg>
        <pc:spChg chg="add mod">
          <ac:chgData name="Bill Lord" userId="b68276031ed32d04" providerId="LiveId" clId="{6E38DA67-EC78-44D4-94B2-6EFB977CEF88}" dt="2022-10-19T20:52:48.230" v="7945" actId="20577"/>
          <ac:spMkLst>
            <pc:docMk/>
            <pc:sldMk cId="1828446314" sldId="542"/>
            <ac:spMk id="5" creationId="{948A43D4-5113-5A4F-FE0B-A4CBE33B64AA}"/>
          </ac:spMkLst>
        </pc:spChg>
      </pc:sldChg>
      <pc:sldChg chg="addSp delSp modSp add mod">
        <pc:chgData name="Bill Lord" userId="b68276031ed32d04" providerId="LiveId" clId="{6E38DA67-EC78-44D4-94B2-6EFB977CEF88}" dt="2022-10-19T23:00:57.669" v="8043" actId="478"/>
        <pc:sldMkLst>
          <pc:docMk/>
          <pc:sldMk cId="2764522687" sldId="543"/>
        </pc:sldMkLst>
        <pc:spChg chg="add del mod">
          <ac:chgData name="Bill Lord" userId="b68276031ed32d04" providerId="LiveId" clId="{6E38DA67-EC78-44D4-94B2-6EFB977CEF88}" dt="2022-10-19T23:00:57.669" v="8043" actId="478"/>
          <ac:spMkLst>
            <pc:docMk/>
            <pc:sldMk cId="2764522687" sldId="543"/>
            <ac:spMk id="4" creationId="{276933C7-BB5B-2121-E681-9F3602FAF2C4}"/>
          </ac:spMkLst>
        </pc:spChg>
      </pc:sldChg>
      <pc:sldChg chg="del">
        <pc:chgData name="Bill Lord" userId="b68276031ed32d04" providerId="LiveId" clId="{6E38DA67-EC78-44D4-94B2-6EFB977CEF88}" dt="2022-10-19T19:51:00.397" v="6701" actId="47"/>
        <pc:sldMkLst>
          <pc:docMk/>
          <pc:sldMk cId="3163810312" sldId="546"/>
        </pc:sldMkLst>
      </pc:sldChg>
      <pc:sldChg chg="addSp delSp modSp mod">
        <pc:chgData name="Bill Lord" userId="b68276031ed32d04" providerId="LiveId" clId="{6E38DA67-EC78-44D4-94B2-6EFB977CEF88}" dt="2022-10-19T19:40:32.603" v="6464" actId="20577"/>
        <pc:sldMkLst>
          <pc:docMk/>
          <pc:sldMk cId="1919665163" sldId="551"/>
        </pc:sldMkLst>
        <pc:spChg chg="mod">
          <ac:chgData name="Bill Lord" userId="b68276031ed32d04" providerId="LiveId" clId="{6E38DA67-EC78-44D4-94B2-6EFB977CEF88}" dt="2022-10-19T14:46:22.783" v="5987" actId="20577"/>
          <ac:spMkLst>
            <pc:docMk/>
            <pc:sldMk cId="1919665163" sldId="551"/>
            <ac:spMk id="2" creationId="{00000000-0000-0000-0000-000000000000}"/>
          </ac:spMkLst>
        </pc:spChg>
        <pc:spChg chg="add mod">
          <ac:chgData name="Bill Lord" userId="b68276031ed32d04" providerId="LiveId" clId="{6E38DA67-EC78-44D4-94B2-6EFB977CEF88}" dt="2022-10-18T16:19:23.375" v="1340"/>
          <ac:spMkLst>
            <pc:docMk/>
            <pc:sldMk cId="1919665163" sldId="551"/>
            <ac:spMk id="3" creationId="{BD9A0730-CB44-97E7-3921-A536C9E35EF8}"/>
          </ac:spMkLst>
        </pc:spChg>
        <pc:spChg chg="del">
          <ac:chgData name="Bill Lord" userId="b68276031ed32d04" providerId="LiveId" clId="{6E38DA67-EC78-44D4-94B2-6EFB977CEF88}" dt="2022-10-17T20:06:20.008" v="85" actId="478"/>
          <ac:spMkLst>
            <pc:docMk/>
            <pc:sldMk cId="1919665163" sldId="551"/>
            <ac:spMk id="6" creationId="{00000000-0000-0000-0000-000000000000}"/>
          </ac:spMkLst>
        </pc:spChg>
        <pc:spChg chg="del">
          <ac:chgData name="Bill Lord" userId="b68276031ed32d04" providerId="LiveId" clId="{6E38DA67-EC78-44D4-94B2-6EFB977CEF88}" dt="2022-10-18T16:19:22.041" v="1339" actId="478"/>
          <ac:spMkLst>
            <pc:docMk/>
            <pc:sldMk cId="1919665163" sldId="551"/>
            <ac:spMk id="7" creationId="{00000000-0000-0000-0000-000000000000}"/>
          </ac:spMkLst>
        </pc:spChg>
        <pc:spChg chg="del">
          <ac:chgData name="Bill Lord" userId="b68276031ed32d04" providerId="LiveId" clId="{6E38DA67-EC78-44D4-94B2-6EFB977CEF88}" dt="2022-10-17T20:06:20.008" v="85" actId="478"/>
          <ac:spMkLst>
            <pc:docMk/>
            <pc:sldMk cId="1919665163" sldId="551"/>
            <ac:spMk id="8" creationId="{00000000-0000-0000-0000-000000000000}"/>
          </ac:spMkLst>
        </pc:spChg>
        <pc:spChg chg="del">
          <ac:chgData name="Bill Lord" userId="b68276031ed32d04" providerId="LiveId" clId="{6E38DA67-EC78-44D4-94B2-6EFB977CEF88}" dt="2022-10-17T20:06:20.008" v="85" actId="478"/>
          <ac:spMkLst>
            <pc:docMk/>
            <pc:sldMk cId="1919665163" sldId="551"/>
            <ac:spMk id="21" creationId="{00000000-0000-0000-0000-000000000000}"/>
          </ac:spMkLst>
        </pc:spChg>
        <pc:spChg chg="add mod">
          <ac:chgData name="Bill Lord" userId="b68276031ed32d04" providerId="LiveId" clId="{6E38DA67-EC78-44D4-94B2-6EFB977CEF88}" dt="2022-10-19T19:40:32.603" v="6464" actId="20577"/>
          <ac:spMkLst>
            <pc:docMk/>
            <pc:sldMk cId="1919665163" sldId="551"/>
            <ac:spMk id="29" creationId="{BA6FC205-BE71-53F9-AF9B-951D5C8A197D}"/>
          </ac:spMkLst>
        </pc:spChg>
        <pc:graphicFrameChg chg="add mod">
          <ac:chgData name="Bill Lord" userId="b68276031ed32d04" providerId="LiveId" clId="{6E38DA67-EC78-44D4-94B2-6EFB977CEF88}" dt="2022-10-19T15:00:23.960" v="6014" actId="1076"/>
          <ac:graphicFrameMkLst>
            <pc:docMk/>
            <pc:sldMk cId="1919665163" sldId="551"/>
            <ac:graphicFrameMk id="25" creationId="{F58D3815-F685-09F9-340C-B63E771F0F0B}"/>
          </ac:graphicFrameMkLst>
        </pc:graphicFrameChg>
        <pc:picChg chg="del">
          <ac:chgData name="Bill Lord" userId="b68276031ed32d04" providerId="LiveId" clId="{6E38DA67-EC78-44D4-94B2-6EFB977CEF88}" dt="2022-10-17T20:06:26.346" v="86" actId="478"/>
          <ac:picMkLst>
            <pc:docMk/>
            <pc:sldMk cId="1919665163" sldId="551"/>
            <ac:picMk id="5" creationId="{00000000-0000-0000-0000-000000000000}"/>
          </ac:picMkLst>
        </pc:picChg>
        <pc:picChg chg="add mod">
          <ac:chgData name="Bill Lord" userId="b68276031ed32d04" providerId="LiveId" clId="{6E38DA67-EC78-44D4-94B2-6EFB977CEF88}" dt="2022-10-19T15:00:54.542" v="6056" actId="1038"/>
          <ac:picMkLst>
            <pc:docMk/>
            <pc:sldMk cId="1919665163" sldId="551"/>
            <ac:picMk id="10" creationId="{ED601AFD-EADA-4C37-F452-25C1D78E6F9B}"/>
          </ac:picMkLst>
        </pc:picChg>
        <pc:picChg chg="add del mod modCrop">
          <ac:chgData name="Bill Lord" userId="b68276031ed32d04" providerId="LiveId" clId="{6E38DA67-EC78-44D4-94B2-6EFB977CEF88}" dt="2022-10-19T14:51:07.685" v="6002" actId="21"/>
          <ac:picMkLst>
            <pc:docMk/>
            <pc:sldMk cId="1919665163" sldId="551"/>
            <ac:picMk id="23" creationId="{7F92C975-D6E9-A4A7-952B-9A8D19B6CD41}"/>
          </ac:picMkLst>
        </pc:picChg>
        <pc:picChg chg="mod">
          <ac:chgData name="Bill Lord" userId="b68276031ed32d04" providerId="LiveId" clId="{6E38DA67-EC78-44D4-94B2-6EFB977CEF88}" dt="2022-10-19T15:00:34.865" v="6016" actId="1076"/>
          <ac:picMkLst>
            <pc:docMk/>
            <pc:sldMk cId="1919665163" sldId="551"/>
            <ac:picMk id="24" creationId="{E45DF75D-8CB9-CF1B-49CF-B989604E9EC7}"/>
          </ac:picMkLst>
        </pc:picChg>
        <pc:picChg chg="add del mod modCrop">
          <ac:chgData name="Bill Lord" userId="b68276031ed32d04" providerId="LiveId" clId="{6E38DA67-EC78-44D4-94B2-6EFB977CEF88}" dt="2022-10-19T15:00:04.920" v="6013" actId="21"/>
          <ac:picMkLst>
            <pc:docMk/>
            <pc:sldMk cId="1919665163" sldId="551"/>
            <ac:picMk id="27" creationId="{BC2A1616-D6C3-560C-1E23-3F487E3F0C27}"/>
          </ac:picMkLst>
        </pc:picChg>
        <pc:picChg chg="mod">
          <ac:chgData name="Bill Lord" userId="b68276031ed32d04" providerId="LiveId" clId="{6E38DA67-EC78-44D4-94B2-6EFB977CEF88}" dt="2022-10-19T15:00:40.287" v="6017" actId="1076"/>
          <ac:picMkLst>
            <pc:docMk/>
            <pc:sldMk cId="1919665163" sldId="551"/>
            <ac:picMk id="28" creationId="{C93103DA-A6B1-DACC-1D29-84C396968231}"/>
          </ac:picMkLst>
        </pc:picChg>
        <pc:cxnChg chg="del">
          <ac:chgData name="Bill Lord" userId="b68276031ed32d04" providerId="LiveId" clId="{6E38DA67-EC78-44D4-94B2-6EFB977CEF88}" dt="2022-10-17T20:06:20.008" v="85" actId="478"/>
          <ac:cxnSpMkLst>
            <pc:docMk/>
            <pc:sldMk cId="1919665163" sldId="551"/>
            <ac:cxnSpMk id="4"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9"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1"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2"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3"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4"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5"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6"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7"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8"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19" creationId="{00000000-0000-0000-0000-000000000000}"/>
          </ac:cxnSpMkLst>
        </pc:cxnChg>
        <pc:cxnChg chg="del">
          <ac:chgData name="Bill Lord" userId="b68276031ed32d04" providerId="LiveId" clId="{6E38DA67-EC78-44D4-94B2-6EFB977CEF88}" dt="2022-10-17T20:06:20.008" v="85" actId="478"/>
          <ac:cxnSpMkLst>
            <pc:docMk/>
            <pc:sldMk cId="1919665163" sldId="551"/>
            <ac:cxnSpMk id="20" creationId="{00000000-0000-0000-0000-000000000000}"/>
          </ac:cxnSpMkLst>
        </pc:cxnChg>
      </pc:sldChg>
      <pc:sldChg chg="del">
        <pc:chgData name="Bill Lord" userId="b68276031ed32d04" providerId="LiveId" clId="{6E38DA67-EC78-44D4-94B2-6EFB977CEF88}" dt="2022-10-17T20:06:52.860" v="87" actId="47"/>
        <pc:sldMkLst>
          <pc:docMk/>
          <pc:sldMk cId="1608973566" sldId="552"/>
        </pc:sldMkLst>
      </pc:sldChg>
      <pc:sldChg chg="del">
        <pc:chgData name="Bill Lord" userId="b68276031ed32d04" providerId="LiveId" clId="{6E38DA67-EC78-44D4-94B2-6EFB977CEF88}" dt="2022-10-17T20:06:59.714" v="88" actId="47"/>
        <pc:sldMkLst>
          <pc:docMk/>
          <pc:sldMk cId="2503461667" sldId="553"/>
        </pc:sldMkLst>
      </pc:sldChg>
      <pc:sldChg chg="del">
        <pc:chgData name="Bill Lord" userId="b68276031ed32d04" providerId="LiveId" clId="{6E38DA67-EC78-44D4-94B2-6EFB977CEF88}" dt="2022-10-17T20:07:04.001" v="89" actId="47"/>
        <pc:sldMkLst>
          <pc:docMk/>
          <pc:sldMk cId="2526472394" sldId="554"/>
        </pc:sldMkLst>
      </pc:sldChg>
      <pc:sldChg chg="del">
        <pc:chgData name="Bill Lord" userId="b68276031ed32d04" providerId="LiveId" clId="{6E38DA67-EC78-44D4-94B2-6EFB977CEF88}" dt="2022-10-17T20:07:14.405" v="91" actId="47"/>
        <pc:sldMkLst>
          <pc:docMk/>
          <pc:sldMk cId="929219791" sldId="555"/>
        </pc:sldMkLst>
      </pc:sldChg>
      <pc:sldChg chg="del">
        <pc:chgData name="Bill Lord" userId="b68276031ed32d04" providerId="LiveId" clId="{6E38DA67-EC78-44D4-94B2-6EFB977CEF88}" dt="2022-10-17T20:07:18.014" v="92" actId="47"/>
        <pc:sldMkLst>
          <pc:docMk/>
          <pc:sldMk cId="2166741901" sldId="556"/>
        </pc:sldMkLst>
      </pc:sldChg>
      <pc:sldChg chg="del">
        <pc:chgData name="Bill Lord" userId="b68276031ed32d04" providerId="LiveId" clId="{6E38DA67-EC78-44D4-94B2-6EFB977CEF88}" dt="2022-10-17T22:14:42.638" v="158" actId="47"/>
        <pc:sldMkLst>
          <pc:docMk/>
          <pc:sldMk cId="3560088058" sldId="557"/>
        </pc:sldMkLst>
      </pc:sldChg>
      <pc:sldChg chg="del">
        <pc:chgData name="Bill Lord" userId="b68276031ed32d04" providerId="LiveId" clId="{6E38DA67-EC78-44D4-94B2-6EFB977CEF88}" dt="2022-10-17T22:14:44.139" v="159" actId="47"/>
        <pc:sldMkLst>
          <pc:docMk/>
          <pc:sldMk cId="551232108" sldId="558"/>
        </pc:sldMkLst>
      </pc:sldChg>
      <pc:sldChg chg="del">
        <pc:chgData name="Bill Lord" userId="b68276031ed32d04" providerId="LiveId" clId="{6E38DA67-EC78-44D4-94B2-6EFB977CEF88}" dt="2022-10-17T22:14:46.311" v="160" actId="47"/>
        <pc:sldMkLst>
          <pc:docMk/>
          <pc:sldMk cId="4237365665" sldId="559"/>
        </pc:sldMkLst>
      </pc:sldChg>
      <pc:sldChg chg="del">
        <pc:chgData name="Bill Lord" userId="b68276031ed32d04" providerId="LiveId" clId="{6E38DA67-EC78-44D4-94B2-6EFB977CEF88}" dt="2022-10-17T22:14:48.083" v="161" actId="47"/>
        <pc:sldMkLst>
          <pc:docMk/>
          <pc:sldMk cId="270889019" sldId="560"/>
        </pc:sldMkLst>
      </pc:sldChg>
      <pc:sldChg chg="add del">
        <pc:chgData name="Bill Lord" userId="b68276031ed32d04" providerId="LiveId" clId="{6E38DA67-EC78-44D4-94B2-6EFB977CEF88}" dt="2022-10-17T21:59:56.071" v="103"/>
        <pc:sldMkLst>
          <pc:docMk/>
          <pc:sldMk cId="477720827" sldId="561"/>
        </pc:sldMkLst>
      </pc:sldChg>
      <pc:sldChg chg="addSp delSp modSp add mod">
        <pc:chgData name="Bill Lord" userId="b68276031ed32d04" providerId="LiveId" clId="{6E38DA67-EC78-44D4-94B2-6EFB977CEF88}" dt="2022-10-19T22:42:42.948" v="8034" actId="478"/>
        <pc:sldMkLst>
          <pc:docMk/>
          <pc:sldMk cId="1041924203" sldId="561"/>
        </pc:sldMkLst>
        <pc:spChg chg="add del mod">
          <ac:chgData name="Bill Lord" userId="b68276031ed32d04" providerId="LiveId" clId="{6E38DA67-EC78-44D4-94B2-6EFB977CEF88}" dt="2022-10-19T22:42:42.948" v="8034" actId="478"/>
          <ac:spMkLst>
            <pc:docMk/>
            <pc:sldMk cId="1041924203" sldId="561"/>
            <ac:spMk id="4" creationId="{7FAF84A6-9F42-E46C-ABD5-5F63888AEA28}"/>
          </ac:spMkLst>
        </pc:spChg>
        <pc:spChg chg="add mod">
          <ac:chgData name="Bill Lord" userId="b68276031ed32d04" providerId="LiveId" clId="{6E38DA67-EC78-44D4-94B2-6EFB977CEF88}" dt="2022-10-19T20:55:02.660" v="7992" actId="1076"/>
          <ac:spMkLst>
            <pc:docMk/>
            <pc:sldMk cId="1041924203" sldId="561"/>
            <ac:spMk id="5" creationId="{9D9DD8B3-1B7C-A331-CF09-874D259BD136}"/>
          </ac:spMkLst>
        </pc:spChg>
        <pc:spChg chg="add del mod">
          <ac:chgData name="Bill Lord" userId="b68276031ed32d04" providerId="LiveId" clId="{6E38DA67-EC78-44D4-94B2-6EFB977CEF88}" dt="2022-10-19T20:44:41.151" v="7856" actId="478"/>
          <ac:spMkLst>
            <pc:docMk/>
            <pc:sldMk cId="1041924203" sldId="561"/>
            <ac:spMk id="6" creationId="{9A464DBD-70E9-0234-52F2-396AA8086E25}"/>
          </ac:spMkLst>
        </pc:spChg>
      </pc:sldChg>
      <pc:sldChg chg="del">
        <pc:chgData name="Bill Lord" userId="b68276031ed32d04" providerId="LiveId" clId="{6E38DA67-EC78-44D4-94B2-6EFB977CEF88}" dt="2022-10-17T20:07:07.693" v="90" actId="47"/>
        <pc:sldMkLst>
          <pc:docMk/>
          <pc:sldMk cId="2350804318" sldId="561"/>
        </pc:sldMkLst>
      </pc:sldChg>
      <pc:sldChg chg="addSp delSp modSp add mod">
        <pc:chgData name="Bill Lord" userId="b68276031ed32d04" providerId="LiveId" clId="{6E38DA67-EC78-44D4-94B2-6EFB977CEF88}" dt="2022-10-19T22:46:43.236" v="8036" actId="478"/>
        <pc:sldMkLst>
          <pc:docMk/>
          <pc:sldMk cId="977251758" sldId="562"/>
        </pc:sldMkLst>
        <pc:spChg chg="add del mod">
          <ac:chgData name="Bill Lord" userId="b68276031ed32d04" providerId="LiveId" clId="{6E38DA67-EC78-44D4-94B2-6EFB977CEF88}" dt="2022-10-19T22:44:04.847" v="8035" actId="478"/>
          <ac:spMkLst>
            <pc:docMk/>
            <pc:sldMk cId="977251758" sldId="562"/>
            <ac:spMk id="4" creationId="{EB441BF5-EC1B-913E-9152-63EB6D11BCEA}"/>
          </ac:spMkLst>
        </pc:spChg>
        <pc:spChg chg="add del mod">
          <ac:chgData name="Bill Lord" userId="b68276031ed32d04" providerId="LiveId" clId="{6E38DA67-EC78-44D4-94B2-6EFB977CEF88}" dt="2022-10-19T22:46:43.236" v="8036" actId="478"/>
          <ac:spMkLst>
            <pc:docMk/>
            <pc:sldMk cId="977251758" sldId="562"/>
            <ac:spMk id="5" creationId="{CD349324-0867-607C-2587-562567B1B4CF}"/>
          </ac:spMkLst>
        </pc:spChg>
        <pc:spChg chg="add mod">
          <ac:chgData name="Bill Lord" userId="b68276031ed32d04" providerId="LiveId" clId="{6E38DA67-EC78-44D4-94B2-6EFB977CEF88}" dt="2022-10-19T20:54:27.424" v="7954" actId="1076"/>
          <ac:spMkLst>
            <pc:docMk/>
            <pc:sldMk cId="977251758" sldId="562"/>
            <ac:spMk id="6" creationId="{9BE57A21-C5E9-F16B-34D1-3C3A0794642E}"/>
          </ac:spMkLst>
        </pc:spChg>
        <pc:spChg chg="add mod">
          <ac:chgData name="Bill Lord" userId="b68276031ed32d04" providerId="LiveId" clId="{6E38DA67-EC78-44D4-94B2-6EFB977CEF88}" dt="2022-10-19T20:54:55.395" v="7991" actId="1037"/>
          <ac:spMkLst>
            <pc:docMk/>
            <pc:sldMk cId="977251758" sldId="562"/>
            <ac:spMk id="7" creationId="{CF7E11DE-F7D2-E02E-4DB1-2823625BFE26}"/>
          </ac:spMkLst>
        </pc:spChg>
      </pc:sldChg>
      <pc:sldChg chg="addSp delSp modSp add mod">
        <pc:chgData name="Bill Lord" userId="b68276031ed32d04" providerId="LiveId" clId="{6E38DA67-EC78-44D4-94B2-6EFB977CEF88}" dt="2022-10-19T22:53:21.080" v="8040" actId="478"/>
        <pc:sldMkLst>
          <pc:docMk/>
          <pc:sldMk cId="2770664363" sldId="563"/>
        </pc:sldMkLst>
        <pc:spChg chg="add del mod">
          <ac:chgData name="Bill Lord" userId="b68276031ed32d04" providerId="LiveId" clId="{6E38DA67-EC78-44D4-94B2-6EFB977CEF88}" dt="2022-10-19T22:53:21.080" v="8040" actId="478"/>
          <ac:spMkLst>
            <pc:docMk/>
            <pc:sldMk cId="2770664363" sldId="563"/>
            <ac:spMk id="4" creationId="{CDF4C071-E8B5-00DD-F712-7B6B16D09085}"/>
          </ac:spMkLst>
        </pc:spChg>
        <pc:spChg chg="add del mod">
          <ac:chgData name="Bill Lord" userId="b68276031ed32d04" providerId="LiveId" clId="{6E38DA67-EC78-44D4-94B2-6EFB977CEF88}" dt="2022-10-19T22:50:45.386" v="8039" actId="478"/>
          <ac:spMkLst>
            <pc:docMk/>
            <pc:sldMk cId="2770664363" sldId="563"/>
            <ac:spMk id="5" creationId="{20E88FC4-67A1-D296-42AA-9BB765820C52}"/>
          </ac:spMkLst>
        </pc:spChg>
        <pc:spChg chg="add mod">
          <ac:chgData name="Bill Lord" userId="b68276031ed32d04" providerId="LiveId" clId="{6E38DA67-EC78-44D4-94B2-6EFB977CEF88}" dt="2022-10-19T20:53:46.503" v="7947" actId="1076"/>
          <ac:spMkLst>
            <pc:docMk/>
            <pc:sldMk cId="2770664363" sldId="563"/>
            <ac:spMk id="7" creationId="{44645ECA-EFD8-4F77-8591-CD17BFC6E89A}"/>
          </ac:spMkLst>
        </pc:spChg>
        <pc:spChg chg="add mod">
          <ac:chgData name="Bill Lord" userId="b68276031ed32d04" providerId="LiveId" clId="{6E38DA67-EC78-44D4-94B2-6EFB977CEF88}" dt="2022-10-19T20:53:59.324" v="7950" actId="1076"/>
          <ac:spMkLst>
            <pc:docMk/>
            <pc:sldMk cId="2770664363" sldId="563"/>
            <ac:spMk id="8" creationId="{5D64E29E-A23A-ACF0-FEA3-3B11FF5ABF13}"/>
          </ac:spMkLst>
        </pc:spChg>
      </pc:sldChg>
      <pc:sldChg chg="addSp delSp modSp add mod">
        <pc:chgData name="Bill Lord" userId="b68276031ed32d04" providerId="LiveId" clId="{6E38DA67-EC78-44D4-94B2-6EFB977CEF88}" dt="2022-10-19T23:02:22.855" v="8044" actId="478"/>
        <pc:sldMkLst>
          <pc:docMk/>
          <pc:sldMk cId="3676911785" sldId="564"/>
        </pc:sldMkLst>
        <pc:spChg chg="add del mod">
          <ac:chgData name="Bill Lord" userId="b68276031ed32d04" providerId="LiveId" clId="{6E38DA67-EC78-44D4-94B2-6EFB977CEF88}" dt="2022-10-19T23:02:22.855" v="8044" actId="478"/>
          <ac:spMkLst>
            <pc:docMk/>
            <pc:sldMk cId="3676911785" sldId="564"/>
            <ac:spMk id="4" creationId="{BE08CB39-979D-0B00-9158-16171DA846BB}"/>
          </ac:spMkLst>
        </pc:spChg>
      </pc:sldChg>
      <pc:sldChg chg="addSp modSp add mod">
        <pc:chgData name="Bill Lord" userId="b68276031ed32d04" providerId="LiveId" clId="{6E38DA67-EC78-44D4-94B2-6EFB977CEF88}" dt="2022-10-19T20:35:48.914" v="7818" actId="108"/>
        <pc:sldMkLst>
          <pc:docMk/>
          <pc:sldMk cId="4136279193" sldId="565"/>
        </pc:sldMkLst>
        <pc:cxnChg chg="add mod">
          <ac:chgData name="Bill Lord" userId="b68276031ed32d04" providerId="LiveId" clId="{6E38DA67-EC78-44D4-94B2-6EFB977CEF88}" dt="2022-10-19T20:35:48.914" v="7818" actId="108"/>
          <ac:cxnSpMkLst>
            <pc:docMk/>
            <pc:sldMk cId="4136279193" sldId="565"/>
            <ac:cxnSpMk id="5" creationId="{52D1A0D7-BAAE-974C-CCB4-285269C82D03}"/>
          </ac:cxnSpMkLst>
        </pc:cxnChg>
        <pc:cxnChg chg="add mod">
          <ac:chgData name="Bill Lord" userId="b68276031ed32d04" providerId="LiveId" clId="{6E38DA67-EC78-44D4-94B2-6EFB977CEF88}" dt="2022-10-19T20:35:39.063" v="7817" actId="197"/>
          <ac:cxnSpMkLst>
            <pc:docMk/>
            <pc:sldMk cId="4136279193" sldId="565"/>
            <ac:cxnSpMk id="7" creationId="{C4463724-0E1E-AEB5-0959-30822D3FC140}"/>
          </ac:cxnSpMkLst>
        </pc:cxnChg>
      </pc:sldChg>
      <pc:sldChg chg="add">
        <pc:chgData name="Bill Lord" userId="b68276031ed32d04" providerId="LiveId" clId="{6E38DA67-EC78-44D4-94B2-6EFB977CEF88}" dt="2022-10-17T22:00:24.381" v="104"/>
        <pc:sldMkLst>
          <pc:docMk/>
          <pc:sldMk cId="477720827" sldId="566"/>
        </pc:sldMkLst>
      </pc:sldChg>
      <pc:sldChg chg="addSp delSp modSp add mod">
        <pc:chgData name="Bill Lord" userId="b68276031ed32d04" providerId="LiveId" clId="{6E38DA67-EC78-44D4-94B2-6EFB977CEF88}" dt="2022-10-18T16:18:20.792" v="1333"/>
        <pc:sldMkLst>
          <pc:docMk/>
          <pc:sldMk cId="3252257343" sldId="567"/>
        </pc:sldMkLst>
        <pc:spChg chg="mod">
          <ac:chgData name="Bill Lord" userId="b68276031ed32d04" providerId="LiveId" clId="{6E38DA67-EC78-44D4-94B2-6EFB977CEF88}" dt="2022-10-17T22:01:24.987" v="123" actId="20577"/>
          <ac:spMkLst>
            <pc:docMk/>
            <pc:sldMk cId="3252257343" sldId="567"/>
            <ac:spMk id="2" creationId="{00000000-0000-0000-0000-000000000000}"/>
          </ac:spMkLst>
        </pc:spChg>
        <pc:spChg chg="add del mod">
          <ac:chgData name="Bill Lord" userId="b68276031ed32d04" providerId="LiveId" clId="{6E38DA67-EC78-44D4-94B2-6EFB977CEF88}" dt="2022-10-18T16:18:03.064" v="1332" actId="478"/>
          <ac:spMkLst>
            <pc:docMk/>
            <pc:sldMk cId="3252257343" sldId="567"/>
            <ac:spMk id="3" creationId="{B6055A81-1022-7A26-775B-15E5033E835A}"/>
          </ac:spMkLst>
        </pc:spChg>
        <pc:spChg chg="add mod">
          <ac:chgData name="Bill Lord" userId="b68276031ed32d04" providerId="LiveId" clId="{6E38DA67-EC78-44D4-94B2-6EFB977CEF88}" dt="2022-10-18T16:18:20.792" v="1333"/>
          <ac:spMkLst>
            <pc:docMk/>
            <pc:sldMk cId="3252257343" sldId="567"/>
            <ac:spMk id="4" creationId="{878FE404-0721-A344-83DB-6E4933446AEE}"/>
          </ac:spMkLst>
        </pc:spChg>
        <pc:spChg chg="mod">
          <ac:chgData name="Bill Lord" userId="b68276031ed32d04" providerId="LiveId" clId="{6E38DA67-EC78-44D4-94B2-6EFB977CEF88}" dt="2022-10-17T22:02:11.742" v="144" actId="1076"/>
          <ac:spMkLst>
            <pc:docMk/>
            <pc:sldMk cId="3252257343" sldId="567"/>
            <ac:spMk id="6" creationId="{00000000-0000-0000-0000-000000000000}"/>
          </ac:spMkLst>
        </pc:spChg>
        <pc:spChg chg="del">
          <ac:chgData name="Bill Lord" userId="b68276031ed32d04" providerId="LiveId" clId="{6E38DA67-EC78-44D4-94B2-6EFB977CEF88}" dt="2022-10-18T16:17:43.527" v="1330" actId="478"/>
          <ac:spMkLst>
            <pc:docMk/>
            <pc:sldMk cId="3252257343" sldId="567"/>
            <ac:spMk id="7" creationId="{00000000-0000-0000-0000-000000000000}"/>
          </ac:spMkLst>
        </pc:spChg>
      </pc:sldChg>
      <pc:sldChg chg="addSp delSp modSp add mod ord">
        <pc:chgData name="Bill Lord" userId="b68276031ed32d04" providerId="LiveId" clId="{6E38DA67-EC78-44D4-94B2-6EFB977CEF88}" dt="2022-10-17T22:12:27.544" v="155" actId="22"/>
        <pc:sldMkLst>
          <pc:docMk/>
          <pc:sldMk cId="2293234622" sldId="568"/>
        </pc:sldMkLst>
        <pc:spChg chg="add del">
          <ac:chgData name="Bill Lord" userId="b68276031ed32d04" providerId="LiveId" clId="{6E38DA67-EC78-44D4-94B2-6EFB977CEF88}" dt="2022-10-17T22:11:49.338" v="151" actId="22"/>
          <ac:spMkLst>
            <pc:docMk/>
            <pc:sldMk cId="2293234622" sldId="568"/>
            <ac:spMk id="4" creationId="{D538689C-D0FD-EFDA-59AF-1B984A96B29E}"/>
          </ac:spMkLst>
        </pc:spChg>
        <pc:spChg chg="mod">
          <ac:chgData name="Bill Lord" userId="b68276031ed32d04" providerId="LiveId" clId="{6E38DA67-EC78-44D4-94B2-6EFB977CEF88}" dt="2022-10-17T22:02:42.194" v="149" actId="20577"/>
          <ac:spMkLst>
            <pc:docMk/>
            <pc:sldMk cId="2293234622" sldId="568"/>
            <ac:spMk id="6" creationId="{00000000-0000-0000-0000-000000000000}"/>
          </ac:spMkLst>
        </pc:spChg>
        <pc:spChg chg="add del">
          <ac:chgData name="Bill Lord" userId="b68276031ed32d04" providerId="LiveId" clId="{6E38DA67-EC78-44D4-94B2-6EFB977CEF88}" dt="2022-10-17T22:11:56.657" v="153" actId="22"/>
          <ac:spMkLst>
            <pc:docMk/>
            <pc:sldMk cId="2293234622" sldId="568"/>
            <ac:spMk id="8" creationId="{BAF37C3B-7AD8-735A-BA7A-01FD4C5EBDF9}"/>
          </ac:spMkLst>
        </pc:spChg>
        <pc:spChg chg="add del">
          <ac:chgData name="Bill Lord" userId="b68276031ed32d04" providerId="LiveId" clId="{6E38DA67-EC78-44D4-94B2-6EFB977CEF88}" dt="2022-10-17T22:12:27.544" v="155" actId="22"/>
          <ac:spMkLst>
            <pc:docMk/>
            <pc:sldMk cId="2293234622" sldId="568"/>
            <ac:spMk id="10" creationId="{AC587D7A-2AB0-B73E-7795-37ABBA6E0F5E}"/>
          </ac:spMkLst>
        </pc:spChg>
      </pc:sldChg>
      <pc:sldChg chg="add">
        <pc:chgData name="Bill Lord" userId="b68276031ed32d04" providerId="LiveId" clId="{6E38DA67-EC78-44D4-94B2-6EFB977CEF88}" dt="2022-10-17T22:14:14.473" v="156"/>
        <pc:sldMkLst>
          <pc:docMk/>
          <pc:sldMk cId="2916918424" sldId="569"/>
        </pc:sldMkLst>
      </pc:sldChg>
      <pc:sldChg chg="add">
        <pc:chgData name="Bill Lord" userId="b68276031ed32d04" providerId="LiveId" clId="{6E38DA67-EC78-44D4-94B2-6EFB977CEF88}" dt="2022-10-17T22:14:14.473" v="156"/>
        <pc:sldMkLst>
          <pc:docMk/>
          <pc:sldMk cId="531725956" sldId="570"/>
        </pc:sldMkLst>
      </pc:sldChg>
      <pc:sldChg chg="add">
        <pc:chgData name="Bill Lord" userId="b68276031ed32d04" providerId="LiveId" clId="{6E38DA67-EC78-44D4-94B2-6EFB977CEF88}" dt="2022-10-17T22:14:14.473" v="156"/>
        <pc:sldMkLst>
          <pc:docMk/>
          <pc:sldMk cId="1840502615" sldId="571"/>
        </pc:sldMkLst>
      </pc:sldChg>
      <pc:sldChg chg="add">
        <pc:chgData name="Bill Lord" userId="b68276031ed32d04" providerId="LiveId" clId="{6E38DA67-EC78-44D4-94B2-6EFB977CEF88}" dt="2022-10-17T22:14:14.473" v="156"/>
        <pc:sldMkLst>
          <pc:docMk/>
          <pc:sldMk cId="2128723152" sldId="572"/>
        </pc:sldMkLst>
      </pc:sldChg>
      <pc:sldChg chg="addSp delSp modSp add mod">
        <pc:chgData name="Bill Lord" userId="b68276031ed32d04" providerId="LiveId" clId="{6E38DA67-EC78-44D4-94B2-6EFB977CEF88}" dt="2022-10-19T12:22:19.197" v="2073" actId="20577"/>
        <pc:sldMkLst>
          <pc:docMk/>
          <pc:sldMk cId="185571474" sldId="573"/>
        </pc:sldMkLst>
        <pc:spChg chg="add mod">
          <ac:chgData name="Bill Lord" userId="b68276031ed32d04" providerId="LiveId" clId="{6E38DA67-EC78-44D4-94B2-6EFB977CEF88}" dt="2022-10-18T17:01:54.615" v="1502"/>
          <ac:spMkLst>
            <pc:docMk/>
            <pc:sldMk cId="185571474" sldId="573"/>
            <ac:spMk id="3" creationId="{C8A78196-EFD4-77CC-EE87-D4B414BEABFC}"/>
          </ac:spMkLst>
        </pc:spChg>
        <pc:spChg chg="mod">
          <ac:chgData name="Bill Lord" userId="b68276031ed32d04" providerId="LiveId" clId="{6E38DA67-EC78-44D4-94B2-6EFB977CEF88}" dt="2022-10-19T12:22:19.197" v="2073" actId="20577"/>
          <ac:spMkLst>
            <pc:docMk/>
            <pc:sldMk cId="185571474" sldId="573"/>
            <ac:spMk id="6" creationId="{00000000-0000-0000-0000-000000000000}"/>
          </ac:spMkLst>
        </pc:spChg>
        <pc:spChg chg="del">
          <ac:chgData name="Bill Lord" userId="b68276031ed32d04" providerId="LiveId" clId="{6E38DA67-EC78-44D4-94B2-6EFB977CEF88}" dt="2022-10-18T17:01:53.216" v="1501" actId="478"/>
          <ac:spMkLst>
            <pc:docMk/>
            <pc:sldMk cId="185571474" sldId="573"/>
            <ac:spMk id="7" creationId="{00000000-0000-0000-0000-000000000000}"/>
          </ac:spMkLst>
        </pc:spChg>
      </pc:sldChg>
      <pc:sldChg chg="addSp delSp modSp add mod ord">
        <pc:chgData name="Bill Lord" userId="b68276031ed32d04" providerId="LiveId" clId="{6E38DA67-EC78-44D4-94B2-6EFB977CEF88}" dt="2022-10-18T16:18:49.630" v="1336" actId="167"/>
        <pc:sldMkLst>
          <pc:docMk/>
          <pc:sldMk cId="1093785107" sldId="574"/>
        </pc:sldMkLst>
        <pc:spChg chg="add mod ord">
          <ac:chgData name="Bill Lord" userId="b68276031ed32d04" providerId="LiveId" clId="{6E38DA67-EC78-44D4-94B2-6EFB977CEF88}" dt="2022-10-18T16:18:49.630" v="1336" actId="167"/>
          <ac:spMkLst>
            <pc:docMk/>
            <pc:sldMk cId="1093785107" sldId="574"/>
            <ac:spMk id="6" creationId="{ED21B5CA-1CF6-B375-9719-0273EE63723D}"/>
          </ac:spMkLst>
        </pc:spChg>
        <pc:spChg chg="del">
          <ac:chgData name="Bill Lord" userId="b68276031ed32d04" providerId="LiveId" clId="{6E38DA67-EC78-44D4-94B2-6EFB977CEF88}" dt="2022-10-18T16:18:35.488" v="1334" actId="478"/>
          <ac:spMkLst>
            <pc:docMk/>
            <pc:sldMk cId="1093785107" sldId="574"/>
            <ac:spMk id="7" creationId="{00000000-0000-0000-0000-000000000000}"/>
          </ac:spMkLst>
        </pc:spChg>
        <pc:spChg chg="mod">
          <ac:chgData name="Bill Lord" userId="b68276031ed32d04" providerId="LiveId" clId="{6E38DA67-EC78-44D4-94B2-6EFB977CEF88}" dt="2022-10-18T16:13:13.388" v="1310" actId="20577"/>
          <ac:spMkLst>
            <pc:docMk/>
            <pc:sldMk cId="1093785107" sldId="574"/>
            <ac:spMk id="13" creationId="{A22B95FB-9A0A-E273-DFC8-2DD8AC5F68D9}"/>
          </ac:spMkLst>
        </pc:spChg>
        <pc:spChg chg="mod">
          <ac:chgData name="Bill Lord" userId="b68276031ed32d04" providerId="LiveId" clId="{6E38DA67-EC78-44D4-94B2-6EFB977CEF88}" dt="2022-10-18T16:13:47.779" v="1322" actId="20577"/>
          <ac:spMkLst>
            <pc:docMk/>
            <pc:sldMk cId="1093785107" sldId="574"/>
            <ac:spMk id="14" creationId="{D8C059BF-9604-1FBB-F6CA-9778C4076A12}"/>
          </ac:spMkLst>
        </pc:spChg>
      </pc:sldChg>
      <pc:sldChg chg="addSp delSp modSp add mod">
        <pc:chgData name="Bill Lord" userId="b68276031ed32d04" providerId="LiveId" clId="{6E38DA67-EC78-44D4-94B2-6EFB977CEF88}" dt="2022-10-19T13:55:28.277" v="5815" actId="20577"/>
        <pc:sldMkLst>
          <pc:docMk/>
          <pc:sldMk cId="222024410" sldId="575"/>
        </pc:sldMkLst>
        <pc:spChg chg="del">
          <ac:chgData name="Bill Lord" userId="b68276031ed32d04" providerId="LiveId" clId="{6E38DA67-EC78-44D4-94B2-6EFB977CEF88}" dt="2022-10-18T17:02:03.819" v="1503" actId="478"/>
          <ac:spMkLst>
            <pc:docMk/>
            <pc:sldMk cId="222024410" sldId="575"/>
            <ac:spMk id="39" creationId="{4DBE83BD-1E7A-E44B-5646-E0E927F8060A}"/>
          </ac:spMkLst>
        </pc:spChg>
        <pc:graphicFrameChg chg="add mod modGraphic">
          <ac:chgData name="Bill Lord" userId="b68276031ed32d04" providerId="LiveId" clId="{6E38DA67-EC78-44D4-94B2-6EFB977CEF88}" dt="2022-10-19T13:55:28.277" v="5815" actId="20577"/>
          <ac:graphicFrameMkLst>
            <pc:docMk/>
            <pc:sldMk cId="222024410" sldId="575"/>
            <ac:graphicFrameMk id="3" creationId="{F1E7D38D-E9D1-10D7-E8D9-B3293DC778DA}"/>
          </ac:graphicFrameMkLst>
        </pc:graphicFrameChg>
      </pc:sldChg>
      <pc:sldChg chg="addSp delSp modSp add mod">
        <pc:chgData name="Bill Lord" userId="b68276031ed32d04" providerId="LiveId" clId="{6E38DA67-EC78-44D4-94B2-6EFB977CEF88}" dt="2022-10-19T13:56:00.190" v="5816" actId="167"/>
        <pc:sldMkLst>
          <pc:docMk/>
          <pc:sldMk cId="1666586412" sldId="576"/>
        </pc:sldMkLst>
        <pc:spChg chg="add mod">
          <ac:chgData name="Bill Lord" userId="b68276031ed32d04" providerId="LiveId" clId="{6E38DA67-EC78-44D4-94B2-6EFB977CEF88}" dt="2022-10-18T19:00:17.753" v="1796" actId="164"/>
          <ac:spMkLst>
            <pc:docMk/>
            <pc:sldMk cId="1666586412" sldId="576"/>
            <ac:spMk id="9" creationId="{C4C3335D-B2CD-2593-CA03-5D8416B7B933}"/>
          </ac:spMkLst>
        </pc:spChg>
        <pc:spChg chg="add mod">
          <ac:chgData name="Bill Lord" userId="b68276031ed32d04" providerId="LiveId" clId="{6E38DA67-EC78-44D4-94B2-6EFB977CEF88}" dt="2022-10-18T19:00:17.753" v="1796" actId="164"/>
          <ac:spMkLst>
            <pc:docMk/>
            <pc:sldMk cId="1666586412" sldId="576"/>
            <ac:spMk id="10" creationId="{E443CDB5-4A7B-2B8C-3CEE-DA48E5AAF9DA}"/>
          </ac:spMkLst>
        </pc:spChg>
        <pc:spChg chg="add mod">
          <ac:chgData name="Bill Lord" userId="b68276031ed32d04" providerId="LiveId" clId="{6E38DA67-EC78-44D4-94B2-6EFB977CEF88}" dt="2022-10-18T18:59:38.501" v="1792" actId="164"/>
          <ac:spMkLst>
            <pc:docMk/>
            <pc:sldMk cId="1666586412" sldId="576"/>
            <ac:spMk id="11" creationId="{3265959F-BC1B-955D-B4A9-FB369D734F1E}"/>
          </ac:spMkLst>
        </pc:spChg>
        <pc:spChg chg="mod">
          <ac:chgData name="Bill Lord" userId="b68276031ed32d04" providerId="LiveId" clId="{6E38DA67-EC78-44D4-94B2-6EFB977CEF88}" dt="2022-10-18T19:04:47.805" v="1803"/>
          <ac:spMkLst>
            <pc:docMk/>
            <pc:sldMk cId="1666586412" sldId="576"/>
            <ac:spMk id="17" creationId="{3E35121F-9FDD-4E51-4DE5-3DBD943323B7}"/>
          </ac:spMkLst>
        </pc:spChg>
        <pc:spChg chg="mod">
          <ac:chgData name="Bill Lord" userId="b68276031ed32d04" providerId="LiveId" clId="{6E38DA67-EC78-44D4-94B2-6EFB977CEF88}" dt="2022-10-18T19:04:47.805" v="1803"/>
          <ac:spMkLst>
            <pc:docMk/>
            <pc:sldMk cId="1666586412" sldId="576"/>
            <ac:spMk id="18" creationId="{FF4A95EA-39C9-E047-6021-F76B551BEDB8}"/>
          </ac:spMkLst>
        </pc:spChg>
        <pc:spChg chg="mod">
          <ac:chgData name="Bill Lord" userId="b68276031ed32d04" providerId="LiveId" clId="{6E38DA67-EC78-44D4-94B2-6EFB977CEF88}" dt="2022-10-18T19:04:47.805" v="1803"/>
          <ac:spMkLst>
            <pc:docMk/>
            <pc:sldMk cId="1666586412" sldId="576"/>
            <ac:spMk id="19" creationId="{18FC55FF-8B6A-2E58-AABC-722B929FF2D7}"/>
          </ac:spMkLst>
        </pc:spChg>
        <pc:spChg chg="mod">
          <ac:chgData name="Bill Lord" userId="b68276031ed32d04" providerId="LiveId" clId="{6E38DA67-EC78-44D4-94B2-6EFB977CEF88}" dt="2022-10-18T19:04:47.805" v="1803"/>
          <ac:spMkLst>
            <pc:docMk/>
            <pc:sldMk cId="1666586412" sldId="576"/>
            <ac:spMk id="20" creationId="{82571D98-691E-D43C-65C3-7C54912357FC}"/>
          </ac:spMkLst>
        </pc:spChg>
        <pc:spChg chg="add mod">
          <ac:chgData name="Bill Lord" userId="b68276031ed32d04" providerId="LiveId" clId="{6E38DA67-EC78-44D4-94B2-6EFB977CEF88}" dt="2022-10-18T19:26:14.257" v="1817" actId="164"/>
          <ac:spMkLst>
            <pc:docMk/>
            <pc:sldMk cId="1666586412" sldId="576"/>
            <ac:spMk id="23" creationId="{5729EDB6-3E92-9941-A180-E20704CFDDB0}"/>
          </ac:spMkLst>
        </pc:spChg>
        <pc:spChg chg="add mod">
          <ac:chgData name="Bill Lord" userId="b68276031ed32d04" providerId="LiveId" clId="{6E38DA67-EC78-44D4-94B2-6EFB977CEF88}" dt="2022-10-18T19:35:28.692" v="2000" actId="14100"/>
          <ac:spMkLst>
            <pc:docMk/>
            <pc:sldMk cId="1666586412" sldId="576"/>
            <ac:spMk id="27" creationId="{0CFECCBA-FF21-D2E5-F368-85E8054BDD23}"/>
          </ac:spMkLst>
        </pc:spChg>
        <pc:spChg chg="add mod">
          <ac:chgData name="Bill Lord" userId="b68276031ed32d04" providerId="LiveId" clId="{6E38DA67-EC78-44D4-94B2-6EFB977CEF88}" dt="2022-10-18T19:34:51.681" v="1996" actId="14100"/>
          <ac:spMkLst>
            <pc:docMk/>
            <pc:sldMk cId="1666586412" sldId="576"/>
            <ac:spMk id="28" creationId="{730B404B-D8E4-07A2-B500-9459ACA6E5C5}"/>
          </ac:spMkLst>
        </pc:spChg>
        <pc:grpChg chg="add del mod">
          <ac:chgData name="Bill Lord" userId="b68276031ed32d04" providerId="LiveId" clId="{6E38DA67-EC78-44D4-94B2-6EFB977CEF88}" dt="2022-10-18T19:00:44.745" v="1799" actId="21"/>
          <ac:grpSpMkLst>
            <pc:docMk/>
            <pc:sldMk cId="1666586412" sldId="576"/>
            <ac:grpSpMk id="12" creationId="{7955407F-7BC0-D6A8-AB60-10534B9D4F49}"/>
          </ac:grpSpMkLst>
        </pc:grpChg>
        <pc:grpChg chg="add del mod">
          <ac:chgData name="Bill Lord" userId="b68276031ed32d04" providerId="LiveId" clId="{6E38DA67-EC78-44D4-94B2-6EFB977CEF88}" dt="2022-10-18T19:00:20.729" v="1797" actId="21"/>
          <ac:grpSpMkLst>
            <pc:docMk/>
            <pc:sldMk cId="1666586412" sldId="576"/>
            <ac:grpSpMk id="13" creationId="{3C053A0A-5747-74A1-3F5E-FD5E19967D04}"/>
          </ac:grpSpMkLst>
        </pc:grpChg>
        <pc:grpChg chg="add del mod">
          <ac:chgData name="Bill Lord" userId="b68276031ed32d04" providerId="LiveId" clId="{6E38DA67-EC78-44D4-94B2-6EFB977CEF88}" dt="2022-10-18T19:27:36.486" v="1821" actId="21"/>
          <ac:grpSpMkLst>
            <pc:docMk/>
            <pc:sldMk cId="1666586412" sldId="576"/>
            <ac:grpSpMk id="16" creationId="{6CC1F99E-9656-756E-EDCE-81F23D5B3960}"/>
          </ac:grpSpMkLst>
        </pc:grpChg>
        <pc:grpChg chg="add del mod">
          <ac:chgData name="Bill Lord" userId="b68276031ed32d04" providerId="LiveId" clId="{6E38DA67-EC78-44D4-94B2-6EFB977CEF88}" dt="2022-10-18T19:26:16.938" v="1818" actId="21"/>
          <ac:grpSpMkLst>
            <pc:docMk/>
            <pc:sldMk cId="1666586412" sldId="576"/>
            <ac:grpSpMk id="24" creationId="{CA3B0D3B-4160-AF4D-5B35-04DE6AD0C3F6}"/>
          </ac:grpSpMkLst>
        </pc:grpChg>
        <pc:grpChg chg="add mod ord">
          <ac:chgData name="Bill Lord" userId="b68276031ed32d04" providerId="LiveId" clId="{6E38DA67-EC78-44D4-94B2-6EFB977CEF88}" dt="2022-10-19T13:56:00.190" v="5816" actId="167"/>
          <ac:grpSpMkLst>
            <pc:docMk/>
            <pc:sldMk cId="1666586412" sldId="576"/>
            <ac:grpSpMk id="32" creationId="{EC44B030-44F6-295A-CDAC-C0D8F7A8F356}"/>
          </ac:grpSpMkLst>
        </pc:grpChg>
        <pc:graphicFrameChg chg="del">
          <ac:chgData name="Bill Lord" userId="b68276031ed32d04" providerId="LiveId" clId="{6E38DA67-EC78-44D4-94B2-6EFB977CEF88}" dt="2022-10-18T17:32:10.146" v="1740" actId="478"/>
          <ac:graphicFrameMkLst>
            <pc:docMk/>
            <pc:sldMk cId="1666586412" sldId="576"/>
            <ac:graphicFrameMk id="3" creationId="{F1E7D38D-E9D1-10D7-E8D9-B3293DC778DA}"/>
          </ac:graphicFrameMkLst>
        </pc:graphicFrameChg>
        <pc:picChg chg="add del mod modCrop">
          <ac:chgData name="Bill Lord" userId="b68276031ed32d04" providerId="LiveId" clId="{6E38DA67-EC78-44D4-94B2-6EFB977CEF88}" dt="2022-10-18T17:33:30.909" v="1748" actId="21"/>
          <ac:picMkLst>
            <pc:docMk/>
            <pc:sldMk cId="1666586412" sldId="576"/>
            <ac:picMk id="5" creationId="{C3646323-8E34-1DA9-CE49-2BE5AA9BDA67}"/>
          </ac:picMkLst>
        </pc:picChg>
        <pc:picChg chg="mod ord">
          <ac:chgData name="Bill Lord" userId="b68276031ed32d04" providerId="LiveId" clId="{6E38DA67-EC78-44D4-94B2-6EFB977CEF88}" dt="2022-10-18T18:59:38.501" v="1792" actId="164"/>
          <ac:picMkLst>
            <pc:docMk/>
            <pc:sldMk cId="1666586412" sldId="576"/>
            <ac:picMk id="6" creationId="{C767E227-2D50-D887-1997-B88FC0BB592B}"/>
          </ac:picMkLst>
        </pc:picChg>
        <pc:picChg chg="add mod modCrop">
          <ac:chgData name="Bill Lord" userId="b68276031ed32d04" providerId="LiveId" clId="{6E38DA67-EC78-44D4-94B2-6EFB977CEF88}" dt="2022-10-18T19:00:17.753" v="1796" actId="164"/>
          <ac:picMkLst>
            <pc:docMk/>
            <pc:sldMk cId="1666586412" sldId="576"/>
            <ac:picMk id="8" creationId="{CD2941D6-2724-021E-C307-866567424442}"/>
          </ac:picMkLst>
        </pc:picChg>
        <pc:picChg chg="del mod">
          <ac:chgData name="Bill Lord" userId="b68276031ed32d04" providerId="LiveId" clId="{6E38DA67-EC78-44D4-94B2-6EFB977CEF88}" dt="2022-10-18T19:23:27.481" v="1806" actId="478"/>
          <ac:picMkLst>
            <pc:docMk/>
            <pc:sldMk cId="1666586412" sldId="576"/>
            <ac:picMk id="14" creationId="{8052EB32-424E-4AD5-723D-E741F450E137}"/>
          </ac:picMkLst>
        </pc:picChg>
        <pc:picChg chg="mod ord">
          <ac:chgData name="Bill Lord" userId="b68276031ed32d04" providerId="LiveId" clId="{6E38DA67-EC78-44D4-94B2-6EFB977CEF88}" dt="2022-10-18T19:35:28.127" v="1999" actId="166"/>
          <ac:picMkLst>
            <pc:docMk/>
            <pc:sldMk cId="1666586412" sldId="576"/>
            <ac:picMk id="15" creationId="{E1B091AB-7280-6226-FB7A-3DB0C970A342}"/>
          </ac:picMkLst>
        </pc:picChg>
        <pc:picChg chg="add mod modCrop">
          <ac:chgData name="Bill Lord" userId="b68276031ed32d04" providerId="LiveId" clId="{6E38DA67-EC78-44D4-94B2-6EFB977CEF88}" dt="2022-10-18T19:26:14.257" v="1817" actId="164"/>
          <ac:picMkLst>
            <pc:docMk/>
            <pc:sldMk cId="1666586412" sldId="576"/>
            <ac:picMk id="22" creationId="{096A1A62-A443-C9C5-A1E2-2D5156298465}"/>
          </ac:picMkLst>
        </pc:picChg>
        <pc:picChg chg="mod">
          <ac:chgData name="Bill Lord" userId="b68276031ed32d04" providerId="LiveId" clId="{6E38DA67-EC78-44D4-94B2-6EFB977CEF88}" dt="2022-10-18T19:56:11.130" v="2038" actId="164"/>
          <ac:picMkLst>
            <pc:docMk/>
            <pc:sldMk cId="1666586412" sldId="576"/>
            <ac:picMk id="25" creationId="{F9382855-832D-8554-5AF4-8823A8E90ECA}"/>
          </ac:picMkLst>
        </pc:picChg>
        <pc:picChg chg="mod modCrop">
          <ac:chgData name="Bill Lord" userId="b68276031ed32d04" providerId="LiveId" clId="{6E38DA67-EC78-44D4-94B2-6EFB977CEF88}" dt="2022-10-18T19:33:23.570" v="1956" actId="1076"/>
          <ac:picMkLst>
            <pc:docMk/>
            <pc:sldMk cId="1666586412" sldId="576"/>
            <ac:picMk id="26" creationId="{B8368BD9-8B7B-B965-5132-83E6D5966B07}"/>
          </ac:picMkLst>
        </pc:picChg>
        <pc:picChg chg="add del mod modCrop">
          <ac:chgData name="Bill Lord" userId="b68276031ed32d04" providerId="LiveId" clId="{6E38DA67-EC78-44D4-94B2-6EFB977CEF88}" dt="2022-10-18T19:54:37.414" v="2011" actId="21"/>
          <ac:picMkLst>
            <pc:docMk/>
            <pc:sldMk cId="1666586412" sldId="576"/>
            <ac:picMk id="30" creationId="{AB0E7C0A-5CAD-A56D-541A-940CC22126B1}"/>
          </ac:picMkLst>
        </pc:picChg>
        <pc:picChg chg="mod">
          <ac:chgData name="Bill Lord" userId="b68276031ed32d04" providerId="LiveId" clId="{6E38DA67-EC78-44D4-94B2-6EFB977CEF88}" dt="2022-10-18T19:56:11.130" v="2038" actId="164"/>
          <ac:picMkLst>
            <pc:docMk/>
            <pc:sldMk cId="1666586412" sldId="576"/>
            <ac:picMk id="31" creationId="{5F2CD9C0-E8C3-F4F6-1DC4-DFE5FF8C6898}"/>
          </ac:picMkLst>
        </pc:picChg>
      </pc:sldChg>
      <pc:sldChg chg="addSp delSp modSp add mod">
        <pc:chgData name="Bill Lord" userId="b68276031ed32d04" providerId="LiveId" clId="{6E38DA67-EC78-44D4-94B2-6EFB977CEF88}" dt="2022-10-19T13:14:15.814" v="3932" actId="403"/>
        <pc:sldMkLst>
          <pc:docMk/>
          <pc:sldMk cId="3891826987" sldId="577"/>
        </pc:sldMkLst>
        <pc:spChg chg="add mod">
          <ac:chgData name="Bill Lord" userId="b68276031ed32d04" providerId="LiveId" clId="{6E38DA67-EC78-44D4-94B2-6EFB977CEF88}" dt="2022-10-19T13:14:15.814" v="3932" actId="403"/>
          <ac:spMkLst>
            <pc:docMk/>
            <pc:sldMk cId="3891826987" sldId="577"/>
            <ac:spMk id="4" creationId="{52C20D92-5A28-71DE-4469-63F15FB652D7}"/>
          </ac:spMkLst>
        </pc:spChg>
        <pc:graphicFrameChg chg="del mod modGraphic">
          <ac:chgData name="Bill Lord" userId="b68276031ed32d04" providerId="LiveId" clId="{6E38DA67-EC78-44D4-94B2-6EFB977CEF88}" dt="2022-10-19T13:13:55.121" v="3929" actId="478"/>
          <ac:graphicFrameMkLst>
            <pc:docMk/>
            <pc:sldMk cId="3891826987" sldId="577"/>
            <ac:graphicFrameMk id="3" creationId="{F1E7D38D-E9D1-10D7-E8D9-B3293DC778DA}"/>
          </ac:graphicFrameMkLst>
        </pc:graphicFrameChg>
      </pc:sldChg>
      <pc:sldChg chg="delSp modSp add mod">
        <pc:chgData name="Bill Lord" userId="b68276031ed32d04" providerId="LiveId" clId="{6E38DA67-EC78-44D4-94B2-6EFB977CEF88}" dt="2022-10-19T13:33:49.872" v="4861" actId="115"/>
        <pc:sldMkLst>
          <pc:docMk/>
          <pc:sldMk cId="1498425360" sldId="578"/>
        </pc:sldMkLst>
        <pc:spChg chg="mod">
          <ac:chgData name="Bill Lord" userId="b68276031ed32d04" providerId="LiveId" clId="{6E38DA67-EC78-44D4-94B2-6EFB977CEF88}" dt="2022-10-19T13:33:49.872" v="4861" actId="115"/>
          <ac:spMkLst>
            <pc:docMk/>
            <pc:sldMk cId="1498425360" sldId="578"/>
            <ac:spMk id="4" creationId="{52C20D92-5A28-71DE-4469-63F15FB652D7}"/>
          </ac:spMkLst>
        </pc:spChg>
        <pc:graphicFrameChg chg="del">
          <ac:chgData name="Bill Lord" userId="b68276031ed32d04" providerId="LiveId" clId="{6E38DA67-EC78-44D4-94B2-6EFB977CEF88}" dt="2022-10-19T13:33:43.410" v="4860" actId="478"/>
          <ac:graphicFrameMkLst>
            <pc:docMk/>
            <pc:sldMk cId="1498425360" sldId="578"/>
            <ac:graphicFrameMk id="3" creationId="{F1E7D38D-E9D1-10D7-E8D9-B3293DC778DA}"/>
          </ac:graphicFrameMkLst>
        </pc:graphicFrameChg>
      </pc:sldChg>
      <pc:sldChg chg="modSp add mod">
        <pc:chgData name="Bill Lord" userId="b68276031ed32d04" providerId="LiveId" clId="{6E38DA67-EC78-44D4-94B2-6EFB977CEF88}" dt="2022-10-19T19:57:39.167" v="6836" actId="20577"/>
        <pc:sldMkLst>
          <pc:docMk/>
          <pc:sldMk cId="709616441" sldId="579"/>
        </pc:sldMkLst>
        <pc:spChg chg="mod">
          <ac:chgData name="Bill Lord" userId="b68276031ed32d04" providerId="LiveId" clId="{6E38DA67-EC78-44D4-94B2-6EFB977CEF88}" dt="2022-10-19T19:57:39.167" v="6836" actId="20577"/>
          <ac:spMkLst>
            <pc:docMk/>
            <pc:sldMk cId="709616441" sldId="579"/>
            <ac:spMk id="4" creationId="{52C20D92-5A28-71DE-4469-63F15FB652D7}"/>
          </ac:spMkLst>
        </pc:spChg>
      </pc:sldChg>
      <pc:sldChg chg="addSp modSp add mod">
        <pc:chgData name="Bill Lord" userId="b68276031ed32d04" providerId="LiveId" clId="{6E38DA67-EC78-44D4-94B2-6EFB977CEF88}" dt="2022-10-19T13:59:40.955" v="5954" actId="13926"/>
        <pc:sldMkLst>
          <pc:docMk/>
          <pc:sldMk cId="1709259586" sldId="580"/>
        </pc:sldMkLst>
        <pc:spChg chg="add mod">
          <ac:chgData name="Bill Lord" userId="b68276031ed32d04" providerId="LiveId" clId="{6E38DA67-EC78-44D4-94B2-6EFB977CEF88}" dt="2022-10-19T13:59:40.955" v="5954" actId="13926"/>
          <ac:spMkLst>
            <pc:docMk/>
            <pc:sldMk cId="1709259586" sldId="580"/>
            <ac:spMk id="3" creationId="{02C57555-04D8-F054-C9B9-B88C43F8C345}"/>
          </ac:spMkLst>
        </pc:spChg>
        <pc:spChg chg="mod">
          <ac:chgData name="Bill Lord" userId="b68276031ed32d04" providerId="LiveId" clId="{6E38DA67-EC78-44D4-94B2-6EFB977CEF88}" dt="2022-10-19T13:57:04.922" v="5913" actId="20577"/>
          <ac:spMkLst>
            <pc:docMk/>
            <pc:sldMk cId="1709259586" sldId="580"/>
            <ac:spMk id="4" creationId="{52C20D92-5A28-71DE-4469-63F15FB652D7}"/>
          </ac:spMkLst>
        </pc:spChg>
      </pc:sldChg>
      <pc:sldChg chg="addSp delSp modSp add mod">
        <pc:chgData name="Bill Lord" userId="b68276031ed32d04" providerId="LiveId" clId="{6E38DA67-EC78-44D4-94B2-6EFB977CEF88}" dt="2022-10-19T19:44:59.155" v="6625" actId="20577"/>
        <pc:sldMkLst>
          <pc:docMk/>
          <pc:sldMk cId="2637025487" sldId="581"/>
        </pc:sldMkLst>
        <pc:spChg chg="add mod">
          <ac:chgData name="Bill Lord" userId="b68276031ed32d04" providerId="LiveId" clId="{6E38DA67-EC78-44D4-94B2-6EFB977CEF88}" dt="2022-10-19T15:24:01.854" v="6069" actId="20577"/>
          <ac:spMkLst>
            <pc:docMk/>
            <pc:sldMk cId="2637025487" sldId="581"/>
            <ac:spMk id="6" creationId="{3CCBC693-3402-6F35-80AA-1B27E1A83A2D}"/>
          </ac:spMkLst>
        </pc:spChg>
        <pc:spChg chg="add mod">
          <ac:chgData name="Bill Lord" userId="b68276031ed32d04" providerId="LiveId" clId="{6E38DA67-EC78-44D4-94B2-6EFB977CEF88}" dt="2022-10-19T19:44:59.155" v="6625" actId="20577"/>
          <ac:spMkLst>
            <pc:docMk/>
            <pc:sldMk cId="2637025487" sldId="581"/>
            <ac:spMk id="9" creationId="{AFCE782A-109E-4D04-6F3D-5D4441D48DEA}"/>
          </ac:spMkLst>
        </pc:spChg>
        <pc:graphicFrameChg chg="del">
          <ac:chgData name="Bill Lord" userId="b68276031ed32d04" providerId="LiveId" clId="{6E38DA67-EC78-44D4-94B2-6EFB977CEF88}" dt="2022-10-19T15:21:58.609" v="6058" actId="478"/>
          <ac:graphicFrameMkLst>
            <pc:docMk/>
            <pc:sldMk cId="2637025487" sldId="581"/>
            <ac:graphicFrameMk id="25" creationId="{F58D3815-F685-09F9-340C-B63E771F0F0B}"/>
          </ac:graphicFrameMkLst>
        </pc:graphicFrameChg>
        <pc:picChg chg="add mod modCrop">
          <ac:chgData name="Bill Lord" userId="b68276031ed32d04" providerId="LiveId" clId="{6E38DA67-EC78-44D4-94B2-6EFB977CEF88}" dt="2022-10-19T15:23:39.216" v="6066" actId="14100"/>
          <ac:picMkLst>
            <pc:docMk/>
            <pc:sldMk cId="2637025487" sldId="581"/>
            <ac:picMk id="5" creationId="{8B7BA28A-A6A7-D252-F334-F18617341458}"/>
          </ac:picMkLst>
        </pc:picChg>
        <pc:picChg chg="add del mod">
          <ac:chgData name="Bill Lord" userId="b68276031ed32d04" providerId="LiveId" clId="{6E38DA67-EC78-44D4-94B2-6EFB977CEF88}" dt="2022-10-19T15:39:06.103" v="6076" actId="478"/>
          <ac:picMkLst>
            <pc:docMk/>
            <pc:sldMk cId="2637025487" sldId="581"/>
            <ac:picMk id="8" creationId="{EFA689E3-4C7C-2567-9E9B-46DC30892AB6}"/>
          </ac:picMkLst>
        </pc:picChg>
        <pc:picChg chg="del">
          <ac:chgData name="Bill Lord" userId="b68276031ed32d04" providerId="LiveId" clId="{6E38DA67-EC78-44D4-94B2-6EFB977CEF88}" dt="2022-10-19T15:21:58.609" v="6058" actId="478"/>
          <ac:picMkLst>
            <pc:docMk/>
            <pc:sldMk cId="2637025487" sldId="581"/>
            <ac:picMk id="10" creationId="{ED601AFD-EADA-4C37-F452-25C1D78E6F9B}"/>
          </ac:picMkLst>
        </pc:picChg>
        <pc:picChg chg="del">
          <ac:chgData name="Bill Lord" userId="b68276031ed32d04" providerId="LiveId" clId="{6E38DA67-EC78-44D4-94B2-6EFB977CEF88}" dt="2022-10-19T15:21:58.609" v="6058" actId="478"/>
          <ac:picMkLst>
            <pc:docMk/>
            <pc:sldMk cId="2637025487" sldId="581"/>
            <ac:picMk id="24" creationId="{E45DF75D-8CB9-CF1B-49CF-B989604E9EC7}"/>
          </ac:picMkLst>
        </pc:picChg>
        <pc:picChg chg="del">
          <ac:chgData name="Bill Lord" userId="b68276031ed32d04" providerId="LiveId" clId="{6E38DA67-EC78-44D4-94B2-6EFB977CEF88}" dt="2022-10-19T15:21:58.609" v="6058" actId="478"/>
          <ac:picMkLst>
            <pc:docMk/>
            <pc:sldMk cId="2637025487" sldId="581"/>
            <ac:picMk id="28" creationId="{C93103DA-A6B1-DACC-1D29-84C396968231}"/>
          </ac:picMkLst>
        </pc:picChg>
      </pc:sldChg>
      <pc:sldChg chg="addSp delSp modSp add mod">
        <pc:chgData name="Bill Lord" userId="b68276031ed32d04" providerId="LiveId" clId="{6E38DA67-EC78-44D4-94B2-6EFB977CEF88}" dt="2022-10-19T15:42:11.143" v="6090" actId="1076"/>
        <pc:sldMkLst>
          <pc:docMk/>
          <pc:sldMk cId="2331618759" sldId="582"/>
        </pc:sldMkLst>
        <pc:spChg chg="mod">
          <ac:chgData name="Bill Lord" userId="b68276031ed32d04" providerId="LiveId" clId="{6E38DA67-EC78-44D4-94B2-6EFB977CEF88}" dt="2022-10-19T15:40:54.798" v="6081" actId="14100"/>
          <ac:spMkLst>
            <pc:docMk/>
            <pc:sldMk cId="2331618759" sldId="582"/>
            <ac:spMk id="6" creationId="{3CCBC693-3402-6F35-80AA-1B27E1A83A2D}"/>
          </ac:spMkLst>
        </pc:spChg>
        <pc:picChg chg="del">
          <ac:chgData name="Bill Lord" userId="b68276031ed32d04" providerId="LiveId" clId="{6E38DA67-EC78-44D4-94B2-6EFB977CEF88}" dt="2022-10-19T15:39:15.288" v="6078" actId="478"/>
          <ac:picMkLst>
            <pc:docMk/>
            <pc:sldMk cId="2331618759" sldId="582"/>
            <ac:picMk id="5" creationId="{8B7BA28A-A6A7-D252-F334-F18617341458}"/>
          </ac:picMkLst>
        </pc:picChg>
        <pc:picChg chg="add del mod modCrop">
          <ac:chgData name="Bill Lord" userId="b68276031ed32d04" providerId="LiveId" clId="{6E38DA67-EC78-44D4-94B2-6EFB977CEF88}" dt="2022-10-19T15:41:53.462" v="6089" actId="21"/>
          <ac:picMkLst>
            <pc:docMk/>
            <pc:sldMk cId="2331618759" sldId="582"/>
            <ac:picMk id="7" creationId="{B7A9CD3A-A81E-94BA-2CB7-5683EEDC6911}"/>
          </ac:picMkLst>
        </pc:picChg>
        <pc:picChg chg="mod">
          <ac:chgData name="Bill Lord" userId="b68276031ed32d04" providerId="LiveId" clId="{6E38DA67-EC78-44D4-94B2-6EFB977CEF88}" dt="2022-10-19T15:42:11.143" v="6090" actId="1076"/>
          <ac:picMkLst>
            <pc:docMk/>
            <pc:sldMk cId="2331618759" sldId="582"/>
            <ac:picMk id="8" creationId="{142C7870-1955-783C-B3A8-503D664E66F6}"/>
          </ac:picMkLst>
        </pc:picChg>
      </pc:sldChg>
      <pc:sldChg chg="delSp modSp add mod">
        <pc:chgData name="Bill Lord" userId="b68276031ed32d04" providerId="LiveId" clId="{6E38DA67-EC78-44D4-94B2-6EFB977CEF88}" dt="2022-10-19T19:46:34.073" v="6635" actId="478"/>
        <pc:sldMkLst>
          <pc:docMk/>
          <pc:sldMk cId="3595690934" sldId="583"/>
        </pc:sldMkLst>
        <pc:spChg chg="mod">
          <ac:chgData name="Bill Lord" userId="b68276031ed32d04" providerId="LiveId" clId="{6E38DA67-EC78-44D4-94B2-6EFB977CEF88}" dt="2022-10-19T19:46:28.975" v="6634" actId="20577"/>
          <ac:spMkLst>
            <pc:docMk/>
            <pc:sldMk cId="3595690934" sldId="583"/>
            <ac:spMk id="2" creationId="{00000000-0000-0000-0000-000000000000}"/>
          </ac:spMkLst>
        </pc:spChg>
        <pc:spChg chg="del">
          <ac:chgData name="Bill Lord" userId="b68276031ed32d04" providerId="LiveId" clId="{6E38DA67-EC78-44D4-94B2-6EFB977CEF88}" dt="2022-10-19T19:46:34.073" v="6635" actId="478"/>
          <ac:spMkLst>
            <pc:docMk/>
            <pc:sldMk cId="3595690934" sldId="583"/>
            <ac:spMk id="6" creationId="{00000000-0000-0000-0000-000000000000}"/>
          </ac:spMkLst>
        </pc:spChg>
      </pc:sldChg>
      <pc:sldChg chg="delSp modSp add mod">
        <pc:chgData name="Bill Lord" userId="b68276031ed32d04" providerId="LiveId" clId="{6E38DA67-EC78-44D4-94B2-6EFB977CEF88}" dt="2022-10-19T19:47:08.185" v="6653" actId="478"/>
        <pc:sldMkLst>
          <pc:docMk/>
          <pc:sldMk cId="2771078039" sldId="584"/>
        </pc:sldMkLst>
        <pc:spChg chg="mod">
          <ac:chgData name="Bill Lord" userId="b68276031ed32d04" providerId="LiveId" clId="{6E38DA67-EC78-44D4-94B2-6EFB977CEF88}" dt="2022-10-19T19:47:02.067" v="6652" actId="20577"/>
          <ac:spMkLst>
            <pc:docMk/>
            <pc:sldMk cId="2771078039" sldId="584"/>
            <ac:spMk id="2" creationId="{00000000-0000-0000-0000-000000000000}"/>
          </ac:spMkLst>
        </pc:spChg>
        <pc:spChg chg="del">
          <ac:chgData name="Bill Lord" userId="b68276031ed32d04" providerId="LiveId" clId="{6E38DA67-EC78-44D4-94B2-6EFB977CEF88}" dt="2022-10-19T19:47:08.185" v="6653" actId="478"/>
          <ac:spMkLst>
            <pc:docMk/>
            <pc:sldMk cId="2771078039" sldId="584"/>
            <ac:spMk id="6" creationId="{00000000-0000-0000-0000-000000000000}"/>
          </ac:spMkLst>
        </pc:spChg>
      </pc:sldChg>
      <pc:sldChg chg="delSp modSp add mod">
        <pc:chgData name="Bill Lord" userId="b68276031ed32d04" providerId="LiveId" clId="{6E38DA67-EC78-44D4-94B2-6EFB977CEF88}" dt="2022-10-19T19:52:04.204" v="6725" actId="20577"/>
        <pc:sldMkLst>
          <pc:docMk/>
          <pc:sldMk cId="1332792605" sldId="585"/>
        </pc:sldMkLst>
        <pc:spChg chg="mod">
          <ac:chgData name="Bill Lord" userId="b68276031ed32d04" providerId="LiveId" clId="{6E38DA67-EC78-44D4-94B2-6EFB977CEF88}" dt="2022-10-19T19:52:04.204" v="6725" actId="20577"/>
          <ac:spMkLst>
            <pc:docMk/>
            <pc:sldMk cId="1332792605" sldId="585"/>
            <ac:spMk id="2" creationId="{00000000-0000-0000-0000-000000000000}"/>
          </ac:spMkLst>
        </pc:spChg>
        <pc:spChg chg="del mod">
          <ac:chgData name="Bill Lord" userId="b68276031ed32d04" providerId="LiveId" clId="{6E38DA67-EC78-44D4-94B2-6EFB977CEF88}" dt="2022-10-19T19:51:46.840" v="6704" actId="478"/>
          <ac:spMkLst>
            <pc:docMk/>
            <pc:sldMk cId="1332792605" sldId="585"/>
            <ac:spMk id="6" creationId="{00000000-0000-0000-0000-000000000000}"/>
          </ac:spMkLst>
        </pc:spChg>
      </pc:sldChg>
      <pc:sldChg chg="addSp delSp modSp add mod">
        <pc:chgData name="Bill Lord" userId="b68276031ed32d04" providerId="LiveId" clId="{6E38DA67-EC78-44D4-94B2-6EFB977CEF88}" dt="2022-10-19T20:12:32.232" v="7723" actId="20577"/>
        <pc:sldMkLst>
          <pc:docMk/>
          <pc:sldMk cId="4012960741" sldId="586"/>
        </pc:sldMkLst>
        <pc:spChg chg="add mod">
          <ac:chgData name="Bill Lord" userId="b68276031ed32d04" providerId="LiveId" clId="{6E38DA67-EC78-44D4-94B2-6EFB977CEF88}" dt="2022-10-19T20:12:32.232" v="7723" actId="20577"/>
          <ac:spMkLst>
            <pc:docMk/>
            <pc:sldMk cId="4012960741" sldId="586"/>
            <ac:spMk id="3" creationId="{441251BB-3BA9-BBE4-4FA5-E56FD206A362}"/>
          </ac:spMkLst>
        </pc:spChg>
        <pc:spChg chg="del">
          <ac:chgData name="Bill Lord" userId="b68276031ed32d04" providerId="LiveId" clId="{6E38DA67-EC78-44D4-94B2-6EFB977CEF88}" dt="2022-10-19T20:01:44.158" v="6838" actId="478"/>
          <ac:spMkLst>
            <pc:docMk/>
            <pc:sldMk cId="4012960741" sldId="586"/>
            <ac:spMk id="27" creationId="{0CFECCBA-FF21-D2E5-F368-85E8054BDD23}"/>
          </ac:spMkLst>
        </pc:spChg>
        <pc:spChg chg="del">
          <ac:chgData name="Bill Lord" userId="b68276031ed32d04" providerId="LiveId" clId="{6E38DA67-EC78-44D4-94B2-6EFB977CEF88}" dt="2022-10-19T20:01:44.158" v="6838" actId="478"/>
          <ac:spMkLst>
            <pc:docMk/>
            <pc:sldMk cId="4012960741" sldId="586"/>
            <ac:spMk id="28" creationId="{730B404B-D8E4-07A2-B500-9459ACA6E5C5}"/>
          </ac:spMkLst>
        </pc:spChg>
        <pc:grpChg chg="del">
          <ac:chgData name="Bill Lord" userId="b68276031ed32d04" providerId="LiveId" clId="{6E38DA67-EC78-44D4-94B2-6EFB977CEF88}" dt="2022-10-19T20:01:44.158" v="6838" actId="478"/>
          <ac:grpSpMkLst>
            <pc:docMk/>
            <pc:sldMk cId="4012960741" sldId="586"/>
            <ac:grpSpMk id="32" creationId="{EC44B030-44F6-295A-CDAC-C0D8F7A8F356}"/>
          </ac:grpSpMkLst>
        </pc:grpChg>
        <pc:picChg chg="del">
          <ac:chgData name="Bill Lord" userId="b68276031ed32d04" providerId="LiveId" clId="{6E38DA67-EC78-44D4-94B2-6EFB977CEF88}" dt="2022-10-19T20:01:44.158" v="6838" actId="478"/>
          <ac:picMkLst>
            <pc:docMk/>
            <pc:sldMk cId="4012960741" sldId="586"/>
            <ac:picMk id="15" creationId="{E1B091AB-7280-6226-FB7A-3DB0C970A342}"/>
          </ac:picMkLst>
        </pc:picChg>
        <pc:picChg chg="del">
          <ac:chgData name="Bill Lord" userId="b68276031ed32d04" providerId="LiveId" clId="{6E38DA67-EC78-44D4-94B2-6EFB977CEF88}" dt="2022-10-19T20:01:44.158" v="6838" actId="478"/>
          <ac:picMkLst>
            <pc:docMk/>
            <pc:sldMk cId="4012960741" sldId="586"/>
            <ac:picMk id="26" creationId="{B8368BD9-8B7B-B965-5132-83E6D5966B07}"/>
          </ac:picMkLst>
        </pc:picChg>
      </pc:sldChg>
      <pc:sldChg chg="addSp delSp modSp add mod">
        <pc:chgData name="Bill Lord" userId="b68276031ed32d04" providerId="LiveId" clId="{6E38DA67-EC78-44D4-94B2-6EFB977CEF88}" dt="2022-10-25T19:06:00.986" v="8730" actId="20577"/>
        <pc:sldMkLst>
          <pc:docMk/>
          <pc:sldMk cId="1668462353" sldId="587"/>
        </pc:sldMkLst>
        <pc:spChg chg="del">
          <ac:chgData name="Bill Lord" userId="b68276031ed32d04" providerId="LiveId" clId="{6E38DA67-EC78-44D4-94B2-6EFB977CEF88}" dt="2022-10-25T18:13:04.308" v="8046" actId="478"/>
          <ac:spMkLst>
            <pc:docMk/>
            <pc:sldMk cId="1668462353" sldId="587"/>
            <ac:spMk id="2" creationId="{00000000-0000-0000-0000-000000000000}"/>
          </ac:spMkLst>
        </pc:spChg>
        <pc:spChg chg="del">
          <ac:chgData name="Bill Lord" userId="b68276031ed32d04" providerId="LiveId" clId="{6E38DA67-EC78-44D4-94B2-6EFB977CEF88}" dt="2022-10-25T18:13:04.308" v="8046" actId="478"/>
          <ac:spMkLst>
            <pc:docMk/>
            <pc:sldMk cId="1668462353" sldId="587"/>
            <ac:spMk id="3" creationId="{00000000-0000-0000-0000-000000000000}"/>
          </ac:spMkLst>
        </pc:spChg>
        <pc:spChg chg="add del mod">
          <ac:chgData name="Bill Lord" userId="b68276031ed32d04" providerId="LiveId" clId="{6E38DA67-EC78-44D4-94B2-6EFB977CEF88}" dt="2022-10-25T18:13:17.759" v="8047" actId="478"/>
          <ac:spMkLst>
            <pc:docMk/>
            <pc:sldMk cId="1668462353" sldId="587"/>
            <ac:spMk id="4" creationId="{B3B2D446-ECF6-CE79-A1AF-91B10DC269EB}"/>
          </ac:spMkLst>
        </pc:spChg>
        <pc:spChg chg="add mod">
          <ac:chgData name="Bill Lord" userId="b68276031ed32d04" providerId="LiveId" clId="{6E38DA67-EC78-44D4-94B2-6EFB977CEF88}" dt="2022-10-25T18:22:11.923" v="8095" actId="164"/>
          <ac:spMkLst>
            <pc:docMk/>
            <pc:sldMk cId="1668462353" sldId="587"/>
            <ac:spMk id="5" creationId="{8E6DB836-82D9-3B5C-F7F8-61DDE8DB7C9E}"/>
          </ac:spMkLst>
        </pc:spChg>
        <pc:spChg chg="del">
          <ac:chgData name="Bill Lord" userId="b68276031ed32d04" providerId="LiveId" clId="{6E38DA67-EC78-44D4-94B2-6EFB977CEF88}" dt="2022-10-25T18:13:04.308" v="8046" actId="478"/>
          <ac:spMkLst>
            <pc:docMk/>
            <pc:sldMk cId="1668462353" sldId="587"/>
            <ac:spMk id="6" creationId="{00000000-0000-0000-0000-000000000000}"/>
          </ac:spMkLst>
        </pc:spChg>
        <pc:spChg chg="add mod">
          <ac:chgData name="Bill Lord" userId="b68276031ed32d04" providerId="LiveId" clId="{6E38DA67-EC78-44D4-94B2-6EFB977CEF88}" dt="2022-10-25T18:22:11.923" v="8095" actId="164"/>
          <ac:spMkLst>
            <pc:docMk/>
            <pc:sldMk cId="1668462353" sldId="587"/>
            <ac:spMk id="7" creationId="{6EA2962B-73AF-E986-C145-2BA86D368B9F}"/>
          </ac:spMkLst>
        </pc:spChg>
        <pc:spChg chg="add mod">
          <ac:chgData name="Bill Lord" userId="b68276031ed32d04" providerId="LiveId" clId="{6E38DA67-EC78-44D4-94B2-6EFB977CEF88}" dt="2022-10-25T18:33:36.333" v="8290" actId="164"/>
          <ac:spMkLst>
            <pc:docMk/>
            <pc:sldMk cId="1668462353" sldId="587"/>
            <ac:spMk id="8" creationId="{8571870B-D344-93A6-8915-7C8380ADC0DA}"/>
          </ac:spMkLst>
        </pc:spChg>
        <pc:spChg chg="add mod">
          <ac:chgData name="Bill Lord" userId="b68276031ed32d04" providerId="LiveId" clId="{6E38DA67-EC78-44D4-94B2-6EFB977CEF88}" dt="2022-10-25T18:33:36.333" v="8290" actId="164"/>
          <ac:spMkLst>
            <pc:docMk/>
            <pc:sldMk cId="1668462353" sldId="587"/>
            <ac:spMk id="9" creationId="{22F9D278-D7CE-E9F3-208C-EEE3B61A7AA1}"/>
          </ac:spMkLst>
        </pc:spChg>
        <pc:spChg chg="add mod">
          <ac:chgData name="Bill Lord" userId="b68276031ed32d04" providerId="LiveId" clId="{6E38DA67-EC78-44D4-94B2-6EFB977CEF88}" dt="2022-10-25T18:33:36.333" v="8290" actId="164"/>
          <ac:spMkLst>
            <pc:docMk/>
            <pc:sldMk cId="1668462353" sldId="587"/>
            <ac:spMk id="11" creationId="{85000F3D-552E-7D16-DA58-EC5380BDAE2A}"/>
          </ac:spMkLst>
        </pc:spChg>
        <pc:spChg chg="add mod">
          <ac:chgData name="Bill Lord" userId="b68276031ed32d04" providerId="LiveId" clId="{6E38DA67-EC78-44D4-94B2-6EFB977CEF88}" dt="2022-10-25T18:33:36.333" v="8290" actId="164"/>
          <ac:spMkLst>
            <pc:docMk/>
            <pc:sldMk cId="1668462353" sldId="587"/>
            <ac:spMk id="12" creationId="{05F45D8D-F646-FAB6-6014-121162C69720}"/>
          </ac:spMkLst>
        </pc:spChg>
        <pc:spChg chg="add mod topLvl">
          <ac:chgData name="Bill Lord" userId="b68276031ed32d04" providerId="LiveId" clId="{6E38DA67-EC78-44D4-94B2-6EFB977CEF88}" dt="2022-10-25T18:33:36.333" v="8290" actId="164"/>
          <ac:spMkLst>
            <pc:docMk/>
            <pc:sldMk cId="1668462353" sldId="587"/>
            <ac:spMk id="15" creationId="{94D96A66-636F-4754-E0CF-6FBF32A7F126}"/>
          </ac:spMkLst>
        </pc:spChg>
        <pc:spChg chg="mod">
          <ac:chgData name="Bill Lord" userId="b68276031ed32d04" providerId="LiveId" clId="{6E38DA67-EC78-44D4-94B2-6EFB977CEF88}" dt="2022-10-25T18:25:22.161" v="8125"/>
          <ac:spMkLst>
            <pc:docMk/>
            <pc:sldMk cId="1668462353" sldId="587"/>
            <ac:spMk id="17" creationId="{5672C3CE-851A-03C6-F029-04105776FB92}"/>
          </ac:spMkLst>
        </pc:spChg>
        <pc:spChg chg="mod">
          <ac:chgData name="Bill Lord" userId="b68276031ed32d04" providerId="LiveId" clId="{6E38DA67-EC78-44D4-94B2-6EFB977CEF88}" dt="2022-10-25T18:25:22.161" v="8125"/>
          <ac:spMkLst>
            <pc:docMk/>
            <pc:sldMk cId="1668462353" sldId="587"/>
            <ac:spMk id="18" creationId="{DA95F36F-EEFB-27BC-761C-E123EBF36FA6}"/>
          </ac:spMkLst>
        </pc:spChg>
        <pc:spChg chg="add mod topLvl">
          <ac:chgData name="Bill Lord" userId="b68276031ed32d04" providerId="LiveId" clId="{6E38DA67-EC78-44D4-94B2-6EFB977CEF88}" dt="2022-10-25T18:33:36.333" v="8290" actId="164"/>
          <ac:spMkLst>
            <pc:docMk/>
            <pc:sldMk cId="1668462353" sldId="587"/>
            <ac:spMk id="19" creationId="{85C67DC6-2D88-51A6-09CA-DAE387CD3273}"/>
          </ac:spMkLst>
        </pc:spChg>
        <pc:spChg chg="add mod topLvl">
          <ac:chgData name="Bill Lord" userId="b68276031ed32d04" providerId="LiveId" clId="{6E38DA67-EC78-44D4-94B2-6EFB977CEF88}" dt="2022-10-25T18:33:36.333" v="8290" actId="164"/>
          <ac:spMkLst>
            <pc:docMk/>
            <pc:sldMk cId="1668462353" sldId="587"/>
            <ac:spMk id="22" creationId="{EEDB6EB9-DC7B-7582-6631-779F76C62692}"/>
          </ac:spMkLst>
        </pc:spChg>
        <pc:spChg chg="mod topLvl">
          <ac:chgData name="Bill Lord" userId="b68276031ed32d04" providerId="LiveId" clId="{6E38DA67-EC78-44D4-94B2-6EFB977CEF88}" dt="2022-10-25T18:33:36.333" v="8290" actId="164"/>
          <ac:spMkLst>
            <pc:docMk/>
            <pc:sldMk cId="1668462353" sldId="587"/>
            <ac:spMk id="26" creationId="{061147FD-ED80-F25F-EE74-F716B1E45F6D}"/>
          </ac:spMkLst>
        </pc:spChg>
        <pc:spChg chg="mod topLvl">
          <ac:chgData name="Bill Lord" userId="b68276031ed32d04" providerId="LiveId" clId="{6E38DA67-EC78-44D4-94B2-6EFB977CEF88}" dt="2022-10-25T18:33:36.333" v="8290" actId="164"/>
          <ac:spMkLst>
            <pc:docMk/>
            <pc:sldMk cId="1668462353" sldId="587"/>
            <ac:spMk id="27" creationId="{D570D988-C77E-AC22-0A06-FD990592C418}"/>
          </ac:spMkLst>
        </pc:spChg>
        <pc:spChg chg="mod topLvl">
          <ac:chgData name="Bill Lord" userId="b68276031ed32d04" providerId="LiveId" clId="{6E38DA67-EC78-44D4-94B2-6EFB977CEF88}" dt="2022-10-25T18:33:36.333" v="8290" actId="164"/>
          <ac:spMkLst>
            <pc:docMk/>
            <pc:sldMk cId="1668462353" sldId="587"/>
            <ac:spMk id="29" creationId="{7BFAA35A-B578-B63D-AD95-A6999EC37694}"/>
          </ac:spMkLst>
        </pc:spChg>
        <pc:spChg chg="mod topLvl">
          <ac:chgData name="Bill Lord" userId="b68276031ed32d04" providerId="LiveId" clId="{6E38DA67-EC78-44D4-94B2-6EFB977CEF88}" dt="2022-10-25T18:33:36.333" v="8290" actId="164"/>
          <ac:spMkLst>
            <pc:docMk/>
            <pc:sldMk cId="1668462353" sldId="587"/>
            <ac:spMk id="32" creationId="{A4451F1C-B6DC-DE61-7694-8DA2D7FCEB73}"/>
          </ac:spMkLst>
        </pc:spChg>
        <pc:spChg chg="mod topLvl">
          <ac:chgData name="Bill Lord" userId="b68276031ed32d04" providerId="LiveId" clId="{6E38DA67-EC78-44D4-94B2-6EFB977CEF88}" dt="2022-10-25T18:33:36.333" v="8290" actId="164"/>
          <ac:spMkLst>
            <pc:docMk/>
            <pc:sldMk cId="1668462353" sldId="587"/>
            <ac:spMk id="33" creationId="{C056C070-39FD-A2B4-02C3-75B5BA3D4071}"/>
          </ac:spMkLst>
        </pc:spChg>
        <pc:spChg chg="mod topLvl">
          <ac:chgData name="Bill Lord" userId="b68276031ed32d04" providerId="LiveId" clId="{6E38DA67-EC78-44D4-94B2-6EFB977CEF88}" dt="2022-10-25T18:33:36.333" v="8290" actId="164"/>
          <ac:spMkLst>
            <pc:docMk/>
            <pc:sldMk cId="1668462353" sldId="587"/>
            <ac:spMk id="35" creationId="{2648DEAD-654F-E979-54C3-1908BA63AF9C}"/>
          </ac:spMkLst>
        </pc:spChg>
        <pc:spChg chg="add mod">
          <ac:chgData name="Bill Lord" userId="b68276031ed32d04" providerId="LiveId" clId="{6E38DA67-EC78-44D4-94B2-6EFB977CEF88}" dt="2022-10-25T18:35:13.482" v="8301" actId="164"/>
          <ac:spMkLst>
            <pc:docMk/>
            <pc:sldMk cId="1668462353" sldId="587"/>
            <ac:spMk id="39" creationId="{C54CE54A-A0F6-8413-DE23-A9A5D2C33414}"/>
          </ac:spMkLst>
        </pc:spChg>
        <pc:spChg chg="add mod ord">
          <ac:chgData name="Bill Lord" userId="b68276031ed32d04" providerId="LiveId" clId="{6E38DA67-EC78-44D4-94B2-6EFB977CEF88}" dt="2022-10-25T18:39:29.418" v="8316" actId="164"/>
          <ac:spMkLst>
            <pc:docMk/>
            <pc:sldMk cId="1668462353" sldId="587"/>
            <ac:spMk id="48" creationId="{34CD4925-368E-FBE6-9A13-B97681A1B015}"/>
          </ac:spMkLst>
        </pc:spChg>
        <pc:spChg chg="add mod">
          <ac:chgData name="Bill Lord" userId="b68276031ed32d04" providerId="LiveId" clId="{6E38DA67-EC78-44D4-94B2-6EFB977CEF88}" dt="2022-10-25T18:39:29.418" v="8316" actId="164"/>
          <ac:spMkLst>
            <pc:docMk/>
            <pc:sldMk cId="1668462353" sldId="587"/>
            <ac:spMk id="49" creationId="{909DA7C1-74E3-BA4D-BF25-FDEADCC22918}"/>
          </ac:spMkLst>
        </pc:spChg>
        <pc:spChg chg="add mod ord">
          <ac:chgData name="Bill Lord" userId="b68276031ed32d04" providerId="LiveId" clId="{6E38DA67-EC78-44D4-94B2-6EFB977CEF88}" dt="2022-10-25T18:39:29.418" v="8316" actId="164"/>
          <ac:spMkLst>
            <pc:docMk/>
            <pc:sldMk cId="1668462353" sldId="587"/>
            <ac:spMk id="50" creationId="{40EA76D1-FED0-E251-6EE2-86F728ADF634}"/>
          </ac:spMkLst>
        </pc:spChg>
        <pc:spChg chg="mod">
          <ac:chgData name="Bill Lord" userId="b68276031ed32d04" providerId="LiveId" clId="{6E38DA67-EC78-44D4-94B2-6EFB977CEF88}" dt="2022-10-25T18:39:30.696" v="8317"/>
          <ac:spMkLst>
            <pc:docMk/>
            <pc:sldMk cId="1668462353" sldId="587"/>
            <ac:spMk id="53" creationId="{11013610-92B8-5B4C-2501-006CF5A656B4}"/>
          </ac:spMkLst>
        </pc:spChg>
        <pc:spChg chg="mod">
          <ac:chgData name="Bill Lord" userId="b68276031ed32d04" providerId="LiveId" clId="{6E38DA67-EC78-44D4-94B2-6EFB977CEF88}" dt="2022-10-25T18:39:30.696" v="8317"/>
          <ac:spMkLst>
            <pc:docMk/>
            <pc:sldMk cId="1668462353" sldId="587"/>
            <ac:spMk id="54" creationId="{6E8AC578-499B-4230-79E7-956932921546}"/>
          </ac:spMkLst>
        </pc:spChg>
        <pc:spChg chg="mod">
          <ac:chgData name="Bill Lord" userId="b68276031ed32d04" providerId="LiveId" clId="{6E38DA67-EC78-44D4-94B2-6EFB977CEF88}" dt="2022-10-25T18:39:30.696" v="8317"/>
          <ac:spMkLst>
            <pc:docMk/>
            <pc:sldMk cId="1668462353" sldId="587"/>
            <ac:spMk id="55" creationId="{F038F12B-849F-5E71-2BE8-8F74BE05772B}"/>
          </ac:spMkLst>
        </pc:spChg>
        <pc:spChg chg="mod">
          <ac:chgData name="Bill Lord" userId="b68276031ed32d04" providerId="LiveId" clId="{6E38DA67-EC78-44D4-94B2-6EFB977CEF88}" dt="2022-10-25T18:39:30.868" v="8318"/>
          <ac:spMkLst>
            <pc:docMk/>
            <pc:sldMk cId="1668462353" sldId="587"/>
            <ac:spMk id="57" creationId="{1E8ABEC9-1208-3D17-ACAF-CB26D1DB1F42}"/>
          </ac:spMkLst>
        </pc:spChg>
        <pc:spChg chg="mod">
          <ac:chgData name="Bill Lord" userId="b68276031ed32d04" providerId="LiveId" clId="{6E38DA67-EC78-44D4-94B2-6EFB977CEF88}" dt="2022-10-25T18:39:30.868" v="8318"/>
          <ac:spMkLst>
            <pc:docMk/>
            <pc:sldMk cId="1668462353" sldId="587"/>
            <ac:spMk id="58" creationId="{A4B55C93-A9A9-3684-E1D1-2C3AB5D0A533}"/>
          </ac:spMkLst>
        </pc:spChg>
        <pc:spChg chg="mod">
          <ac:chgData name="Bill Lord" userId="b68276031ed32d04" providerId="LiveId" clId="{6E38DA67-EC78-44D4-94B2-6EFB977CEF88}" dt="2022-10-25T18:39:30.868" v="8318"/>
          <ac:spMkLst>
            <pc:docMk/>
            <pc:sldMk cId="1668462353" sldId="587"/>
            <ac:spMk id="59" creationId="{32831A5C-E28B-088E-1B07-4B1749968FEA}"/>
          </ac:spMkLst>
        </pc:spChg>
        <pc:spChg chg="mod">
          <ac:chgData name="Bill Lord" userId="b68276031ed32d04" providerId="LiveId" clId="{6E38DA67-EC78-44D4-94B2-6EFB977CEF88}" dt="2022-10-25T18:39:31.178" v="8319"/>
          <ac:spMkLst>
            <pc:docMk/>
            <pc:sldMk cId="1668462353" sldId="587"/>
            <ac:spMk id="61" creationId="{2C532AA0-BF0E-359E-06CC-1D043F456579}"/>
          </ac:spMkLst>
        </pc:spChg>
        <pc:spChg chg="mod">
          <ac:chgData name="Bill Lord" userId="b68276031ed32d04" providerId="LiveId" clId="{6E38DA67-EC78-44D4-94B2-6EFB977CEF88}" dt="2022-10-25T18:39:31.178" v="8319"/>
          <ac:spMkLst>
            <pc:docMk/>
            <pc:sldMk cId="1668462353" sldId="587"/>
            <ac:spMk id="62" creationId="{B1E24C56-1B02-5483-85E3-1FF8760F2A3F}"/>
          </ac:spMkLst>
        </pc:spChg>
        <pc:spChg chg="mod">
          <ac:chgData name="Bill Lord" userId="b68276031ed32d04" providerId="LiveId" clId="{6E38DA67-EC78-44D4-94B2-6EFB977CEF88}" dt="2022-10-25T18:39:31.178" v="8319"/>
          <ac:spMkLst>
            <pc:docMk/>
            <pc:sldMk cId="1668462353" sldId="587"/>
            <ac:spMk id="63" creationId="{B346A6E5-4F07-F7D9-CB96-301E7436F341}"/>
          </ac:spMkLst>
        </pc:spChg>
        <pc:spChg chg="mod">
          <ac:chgData name="Bill Lord" userId="b68276031ed32d04" providerId="LiveId" clId="{6E38DA67-EC78-44D4-94B2-6EFB977CEF88}" dt="2022-10-25T18:39:31.350" v="8320"/>
          <ac:spMkLst>
            <pc:docMk/>
            <pc:sldMk cId="1668462353" sldId="587"/>
            <ac:spMk id="65" creationId="{0D8F0158-E57C-C88D-C970-539D7BB56FA3}"/>
          </ac:spMkLst>
        </pc:spChg>
        <pc:spChg chg="mod">
          <ac:chgData name="Bill Lord" userId="b68276031ed32d04" providerId="LiveId" clId="{6E38DA67-EC78-44D4-94B2-6EFB977CEF88}" dt="2022-10-25T18:39:31.350" v="8320"/>
          <ac:spMkLst>
            <pc:docMk/>
            <pc:sldMk cId="1668462353" sldId="587"/>
            <ac:spMk id="66" creationId="{6849CC07-84E7-5309-A404-C2DC28EF7EB8}"/>
          </ac:spMkLst>
        </pc:spChg>
        <pc:spChg chg="mod">
          <ac:chgData name="Bill Lord" userId="b68276031ed32d04" providerId="LiveId" clId="{6E38DA67-EC78-44D4-94B2-6EFB977CEF88}" dt="2022-10-25T18:39:31.350" v="8320"/>
          <ac:spMkLst>
            <pc:docMk/>
            <pc:sldMk cId="1668462353" sldId="587"/>
            <ac:spMk id="67" creationId="{FD80C675-E2DA-E390-8D32-8B659EBFDF6A}"/>
          </ac:spMkLst>
        </pc:spChg>
        <pc:spChg chg="add mod">
          <ac:chgData name="Bill Lord" userId="b68276031ed32d04" providerId="LiveId" clId="{6E38DA67-EC78-44D4-94B2-6EFB977CEF88}" dt="2022-10-25T18:40:51.905" v="8323" actId="14100"/>
          <ac:spMkLst>
            <pc:docMk/>
            <pc:sldMk cId="1668462353" sldId="587"/>
            <ac:spMk id="68" creationId="{60F8E0A8-D277-EEA8-5C04-81AB5D250248}"/>
          </ac:spMkLst>
        </pc:spChg>
        <pc:spChg chg="mod">
          <ac:chgData name="Bill Lord" userId="b68276031ed32d04" providerId="LiveId" clId="{6E38DA67-EC78-44D4-94B2-6EFB977CEF88}" dt="2022-10-25T18:41:01.020" v="8324"/>
          <ac:spMkLst>
            <pc:docMk/>
            <pc:sldMk cId="1668462353" sldId="587"/>
            <ac:spMk id="70" creationId="{3CB8EE08-7C4B-E39B-B07B-66D5D35287DE}"/>
          </ac:spMkLst>
        </pc:spChg>
        <pc:spChg chg="mod">
          <ac:chgData name="Bill Lord" userId="b68276031ed32d04" providerId="LiveId" clId="{6E38DA67-EC78-44D4-94B2-6EFB977CEF88}" dt="2022-10-25T18:41:01.020" v="8324"/>
          <ac:spMkLst>
            <pc:docMk/>
            <pc:sldMk cId="1668462353" sldId="587"/>
            <ac:spMk id="71" creationId="{93462822-29AE-63D7-D844-64D20B9C2F09}"/>
          </ac:spMkLst>
        </pc:spChg>
        <pc:spChg chg="mod">
          <ac:chgData name="Bill Lord" userId="b68276031ed32d04" providerId="LiveId" clId="{6E38DA67-EC78-44D4-94B2-6EFB977CEF88}" dt="2022-10-25T18:41:01.020" v="8324"/>
          <ac:spMkLst>
            <pc:docMk/>
            <pc:sldMk cId="1668462353" sldId="587"/>
            <ac:spMk id="72" creationId="{89BC3B64-A0C3-8428-DA63-EDF4F45E5BA4}"/>
          </ac:spMkLst>
        </pc:spChg>
        <pc:spChg chg="mod">
          <ac:chgData name="Bill Lord" userId="b68276031ed32d04" providerId="LiveId" clId="{6E38DA67-EC78-44D4-94B2-6EFB977CEF88}" dt="2022-10-25T18:41:07.815" v="8326"/>
          <ac:spMkLst>
            <pc:docMk/>
            <pc:sldMk cId="1668462353" sldId="587"/>
            <ac:spMk id="74" creationId="{8D59F228-9126-9222-E9FA-D85301657886}"/>
          </ac:spMkLst>
        </pc:spChg>
        <pc:spChg chg="mod">
          <ac:chgData name="Bill Lord" userId="b68276031ed32d04" providerId="LiveId" clId="{6E38DA67-EC78-44D4-94B2-6EFB977CEF88}" dt="2022-10-25T18:41:07.815" v="8326"/>
          <ac:spMkLst>
            <pc:docMk/>
            <pc:sldMk cId="1668462353" sldId="587"/>
            <ac:spMk id="75" creationId="{15BBED16-A1AF-8B77-F63B-06291DA75AB1}"/>
          </ac:spMkLst>
        </pc:spChg>
        <pc:spChg chg="mod">
          <ac:chgData name="Bill Lord" userId="b68276031ed32d04" providerId="LiveId" clId="{6E38DA67-EC78-44D4-94B2-6EFB977CEF88}" dt="2022-10-25T18:41:07.815" v="8326"/>
          <ac:spMkLst>
            <pc:docMk/>
            <pc:sldMk cId="1668462353" sldId="587"/>
            <ac:spMk id="76" creationId="{3385C019-0273-B18D-EEA1-4494685DCCA5}"/>
          </ac:spMkLst>
        </pc:spChg>
        <pc:spChg chg="add mod ord">
          <ac:chgData name="Bill Lord" userId="b68276031ed32d04" providerId="LiveId" clId="{6E38DA67-EC78-44D4-94B2-6EFB977CEF88}" dt="2022-10-25T18:44:47.555" v="8379" actId="164"/>
          <ac:spMkLst>
            <pc:docMk/>
            <pc:sldMk cId="1668462353" sldId="587"/>
            <ac:spMk id="77" creationId="{BB82718E-237E-797B-2CDB-542880EAC11C}"/>
          </ac:spMkLst>
        </pc:spChg>
        <pc:spChg chg="add mod">
          <ac:chgData name="Bill Lord" userId="b68276031ed32d04" providerId="LiveId" clId="{6E38DA67-EC78-44D4-94B2-6EFB977CEF88}" dt="2022-10-25T18:44:47.555" v="8379" actId="164"/>
          <ac:spMkLst>
            <pc:docMk/>
            <pc:sldMk cId="1668462353" sldId="587"/>
            <ac:spMk id="78" creationId="{4B610B51-B05B-CFEA-851D-5BF2CCF0D5ED}"/>
          </ac:spMkLst>
        </pc:spChg>
        <pc:spChg chg="add mod">
          <ac:chgData name="Bill Lord" userId="b68276031ed32d04" providerId="LiveId" clId="{6E38DA67-EC78-44D4-94B2-6EFB977CEF88}" dt="2022-10-25T18:44:47.555" v="8379" actId="164"/>
          <ac:spMkLst>
            <pc:docMk/>
            <pc:sldMk cId="1668462353" sldId="587"/>
            <ac:spMk id="79" creationId="{C32C6685-B0F2-E45F-CAD2-B856DA18F559}"/>
          </ac:spMkLst>
        </pc:spChg>
        <pc:spChg chg="add mod">
          <ac:chgData name="Bill Lord" userId="b68276031ed32d04" providerId="LiveId" clId="{6E38DA67-EC78-44D4-94B2-6EFB977CEF88}" dt="2022-10-25T18:44:47.555" v="8379" actId="164"/>
          <ac:spMkLst>
            <pc:docMk/>
            <pc:sldMk cId="1668462353" sldId="587"/>
            <ac:spMk id="80" creationId="{29D1FA96-23A3-1DDB-2287-97D13F225040}"/>
          </ac:spMkLst>
        </pc:spChg>
        <pc:spChg chg="add mod">
          <ac:chgData name="Bill Lord" userId="b68276031ed32d04" providerId="LiveId" clId="{6E38DA67-EC78-44D4-94B2-6EFB977CEF88}" dt="2022-10-25T18:44:47.555" v="8379" actId="164"/>
          <ac:spMkLst>
            <pc:docMk/>
            <pc:sldMk cId="1668462353" sldId="587"/>
            <ac:spMk id="81" creationId="{359B79F4-46DE-75EC-4692-C5ABB62B76B9}"/>
          </ac:spMkLst>
        </pc:spChg>
        <pc:spChg chg="mod">
          <ac:chgData name="Bill Lord" userId="b68276031ed32d04" providerId="LiveId" clId="{6E38DA67-EC78-44D4-94B2-6EFB977CEF88}" dt="2022-10-25T18:45:13.445" v="8381"/>
          <ac:spMkLst>
            <pc:docMk/>
            <pc:sldMk cId="1668462353" sldId="587"/>
            <ac:spMk id="84" creationId="{8EA70762-EBCA-A5EA-C0D3-B7D1866789F1}"/>
          </ac:spMkLst>
        </pc:spChg>
        <pc:spChg chg="mod">
          <ac:chgData name="Bill Lord" userId="b68276031ed32d04" providerId="LiveId" clId="{6E38DA67-EC78-44D4-94B2-6EFB977CEF88}" dt="2022-10-25T18:45:13.445" v="8381"/>
          <ac:spMkLst>
            <pc:docMk/>
            <pc:sldMk cId="1668462353" sldId="587"/>
            <ac:spMk id="85" creationId="{05F55AD3-5485-4801-CC7F-496824E715F3}"/>
          </ac:spMkLst>
        </pc:spChg>
        <pc:spChg chg="mod">
          <ac:chgData name="Bill Lord" userId="b68276031ed32d04" providerId="LiveId" clId="{6E38DA67-EC78-44D4-94B2-6EFB977CEF88}" dt="2022-10-25T18:46:05.379" v="8383" actId="207"/>
          <ac:spMkLst>
            <pc:docMk/>
            <pc:sldMk cId="1668462353" sldId="587"/>
            <ac:spMk id="86" creationId="{1F946A3A-10DE-2C3E-A988-7C31ED64D8E1}"/>
          </ac:spMkLst>
        </pc:spChg>
        <pc:spChg chg="add del">
          <ac:chgData name="Bill Lord" userId="b68276031ed32d04" providerId="LiveId" clId="{6E38DA67-EC78-44D4-94B2-6EFB977CEF88}" dt="2022-10-25T18:46:20.584" v="8385" actId="11529"/>
          <ac:spMkLst>
            <pc:docMk/>
            <pc:sldMk cId="1668462353" sldId="587"/>
            <ac:spMk id="87" creationId="{E0187EEC-F238-A876-07C8-A2A56A21168F}"/>
          </ac:spMkLst>
        </pc:spChg>
        <pc:spChg chg="add mod">
          <ac:chgData name="Bill Lord" userId="b68276031ed32d04" providerId="LiveId" clId="{6E38DA67-EC78-44D4-94B2-6EFB977CEF88}" dt="2022-10-25T18:48:21.400" v="8413" actId="207"/>
          <ac:spMkLst>
            <pc:docMk/>
            <pc:sldMk cId="1668462353" sldId="587"/>
            <ac:spMk id="88" creationId="{15AACDE1-A176-1DF1-B436-E7BAB527EF82}"/>
          </ac:spMkLst>
        </pc:spChg>
        <pc:spChg chg="add mod">
          <ac:chgData name="Bill Lord" userId="b68276031ed32d04" providerId="LiveId" clId="{6E38DA67-EC78-44D4-94B2-6EFB977CEF88}" dt="2022-10-25T18:49:00.729" v="8417" actId="14100"/>
          <ac:spMkLst>
            <pc:docMk/>
            <pc:sldMk cId="1668462353" sldId="587"/>
            <ac:spMk id="89" creationId="{33DFE957-18A8-7754-C6D2-593C24FBD125}"/>
          </ac:spMkLst>
        </pc:spChg>
        <pc:spChg chg="add">
          <ac:chgData name="Bill Lord" userId="b68276031ed32d04" providerId="LiveId" clId="{6E38DA67-EC78-44D4-94B2-6EFB977CEF88}" dt="2022-10-25T18:50:05.770" v="8482" actId="11529"/>
          <ac:spMkLst>
            <pc:docMk/>
            <pc:sldMk cId="1668462353" sldId="587"/>
            <ac:spMk id="91" creationId="{A12AF025-B276-4366-ECDD-8863D533A8A7}"/>
          </ac:spMkLst>
        </pc:spChg>
        <pc:spChg chg="mod">
          <ac:chgData name="Bill Lord" userId="b68276031ed32d04" providerId="LiveId" clId="{6E38DA67-EC78-44D4-94B2-6EFB977CEF88}" dt="2022-10-25T18:51:00.787" v="8487" actId="207"/>
          <ac:spMkLst>
            <pc:docMk/>
            <pc:sldMk cId="1668462353" sldId="587"/>
            <ac:spMk id="93" creationId="{278E3315-1508-4C36-F2A7-6D08B01F10CA}"/>
          </ac:spMkLst>
        </pc:spChg>
        <pc:spChg chg="mod">
          <ac:chgData name="Bill Lord" userId="b68276031ed32d04" providerId="LiveId" clId="{6E38DA67-EC78-44D4-94B2-6EFB977CEF88}" dt="2022-10-25T18:50:55.199" v="8486" actId="207"/>
          <ac:spMkLst>
            <pc:docMk/>
            <pc:sldMk cId="1668462353" sldId="587"/>
            <ac:spMk id="94" creationId="{28EB031F-EDAB-27D8-0123-C8B5FE287FBE}"/>
          </ac:spMkLst>
        </pc:spChg>
        <pc:spChg chg="mod">
          <ac:chgData name="Bill Lord" userId="b68276031ed32d04" providerId="LiveId" clId="{6E38DA67-EC78-44D4-94B2-6EFB977CEF88}" dt="2022-10-25T18:50:16.467" v="8483"/>
          <ac:spMkLst>
            <pc:docMk/>
            <pc:sldMk cId="1668462353" sldId="587"/>
            <ac:spMk id="95" creationId="{9FD8F767-096B-FA9F-7FCF-CA250A77A6EE}"/>
          </ac:spMkLst>
        </pc:spChg>
        <pc:spChg chg="mod">
          <ac:chgData name="Bill Lord" userId="b68276031ed32d04" providerId="LiveId" clId="{6E38DA67-EC78-44D4-94B2-6EFB977CEF88}" dt="2022-10-25T18:50:16.467" v="8483"/>
          <ac:spMkLst>
            <pc:docMk/>
            <pc:sldMk cId="1668462353" sldId="587"/>
            <ac:spMk id="97" creationId="{314E76A8-A084-90E8-887C-63EC5EB7848F}"/>
          </ac:spMkLst>
        </pc:spChg>
        <pc:spChg chg="mod">
          <ac:chgData name="Bill Lord" userId="b68276031ed32d04" providerId="LiveId" clId="{6E38DA67-EC78-44D4-94B2-6EFB977CEF88}" dt="2022-10-25T18:50:16.467" v="8483"/>
          <ac:spMkLst>
            <pc:docMk/>
            <pc:sldMk cId="1668462353" sldId="587"/>
            <ac:spMk id="98" creationId="{8BDE00E7-599B-86EA-BB3A-F11F1669420A}"/>
          </ac:spMkLst>
        </pc:spChg>
        <pc:spChg chg="add mod">
          <ac:chgData name="Bill Lord" userId="b68276031ed32d04" providerId="LiveId" clId="{6E38DA67-EC78-44D4-94B2-6EFB977CEF88}" dt="2022-10-25T18:52:50.772" v="8568" actId="164"/>
          <ac:spMkLst>
            <pc:docMk/>
            <pc:sldMk cId="1668462353" sldId="587"/>
            <ac:spMk id="100" creationId="{DF4602EE-5240-88C3-9605-F8DA798DFE85}"/>
          </ac:spMkLst>
        </pc:spChg>
        <pc:spChg chg="mod">
          <ac:chgData name="Bill Lord" userId="b68276031ed32d04" providerId="LiveId" clId="{6E38DA67-EC78-44D4-94B2-6EFB977CEF88}" dt="2022-10-25T18:52:51.653" v="8569"/>
          <ac:spMkLst>
            <pc:docMk/>
            <pc:sldMk cId="1668462353" sldId="587"/>
            <ac:spMk id="104" creationId="{FB106BF7-2FF4-6F85-17CE-D562B6B3CC0F}"/>
          </ac:spMkLst>
        </pc:spChg>
        <pc:spChg chg="mod">
          <ac:chgData name="Bill Lord" userId="b68276031ed32d04" providerId="LiveId" clId="{6E38DA67-EC78-44D4-94B2-6EFB977CEF88}" dt="2022-10-25T18:52:51.653" v="8569"/>
          <ac:spMkLst>
            <pc:docMk/>
            <pc:sldMk cId="1668462353" sldId="587"/>
            <ac:spMk id="107" creationId="{C1D9D28A-7417-4803-587F-E2D433CCE668}"/>
          </ac:spMkLst>
        </pc:spChg>
        <pc:spChg chg="mod">
          <ac:chgData name="Bill Lord" userId="b68276031ed32d04" providerId="LiveId" clId="{6E38DA67-EC78-44D4-94B2-6EFB977CEF88}" dt="2022-10-25T18:52:51.653" v="8569"/>
          <ac:spMkLst>
            <pc:docMk/>
            <pc:sldMk cId="1668462353" sldId="587"/>
            <ac:spMk id="108" creationId="{B378259F-D24C-E688-ECCB-A7C60E9A06E7}"/>
          </ac:spMkLst>
        </pc:spChg>
        <pc:spChg chg="mod">
          <ac:chgData name="Bill Lord" userId="b68276031ed32d04" providerId="LiveId" clId="{6E38DA67-EC78-44D4-94B2-6EFB977CEF88}" dt="2022-10-25T18:52:51.653" v="8569"/>
          <ac:spMkLst>
            <pc:docMk/>
            <pc:sldMk cId="1668462353" sldId="587"/>
            <ac:spMk id="109" creationId="{C1957BF4-32FD-8B9E-4ACE-D1F58BA4E2E6}"/>
          </ac:spMkLst>
        </pc:spChg>
        <pc:spChg chg="mod">
          <ac:chgData name="Bill Lord" userId="b68276031ed32d04" providerId="LiveId" clId="{6E38DA67-EC78-44D4-94B2-6EFB977CEF88}" dt="2022-10-25T18:52:51.653" v="8569"/>
          <ac:spMkLst>
            <pc:docMk/>
            <pc:sldMk cId="1668462353" sldId="587"/>
            <ac:spMk id="110" creationId="{21EC5296-6EE1-3EAF-F3B5-892E22551731}"/>
          </ac:spMkLst>
        </pc:spChg>
        <pc:spChg chg="mod">
          <ac:chgData name="Bill Lord" userId="b68276031ed32d04" providerId="LiveId" clId="{6E38DA67-EC78-44D4-94B2-6EFB977CEF88}" dt="2022-10-25T18:52:51.653" v="8569"/>
          <ac:spMkLst>
            <pc:docMk/>
            <pc:sldMk cId="1668462353" sldId="587"/>
            <ac:spMk id="111" creationId="{C0CC9BF4-535E-D03B-6937-1A38B667B3CF}"/>
          </ac:spMkLst>
        </pc:spChg>
        <pc:spChg chg="mod">
          <ac:chgData name="Bill Lord" userId="b68276031ed32d04" providerId="LiveId" clId="{6E38DA67-EC78-44D4-94B2-6EFB977CEF88}" dt="2022-10-25T18:52:52.131" v="8570"/>
          <ac:spMkLst>
            <pc:docMk/>
            <pc:sldMk cId="1668462353" sldId="587"/>
            <ac:spMk id="114" creationId="{2B36E209-2C71-F714-E125-C0587B2A16AA}"/>
          </ac:spMkLst>
        </pc:spChg>
        <pc:spChg chg="mod">
          <ac:chgData name="Bill Lord" userId="b68276031ed32d04" providerId="LiveId" clId="{6E38DA67-EC78-44D4-94B2-6EFB977CEF88}" dt="2022-10-25T18:52:52.131" v="8570"/>
          <ac:spMkLst>
            <pc:docMk/>
            <pc:sldMk cId="1668462353" sldId="587"/>
            <ac:spMk id="117" creationId="{442AE623-BF82-38ED-0C5C-479ED5476841}"/>
          </ac:spMkLst>
        </pc:spChg>
        <pc:spChg chg="mod">
          <ac:chgData name="Bill Lord" userId="b68276031ed32d04" providerId="LiveId" clId="{6E38DA67-EC78-44D4-94B2-6EFB977CEF88}" dt="2022-10-25T18:52:52.131" v="8570"/>
          <ac:spMkLst>
            <pc:docMk/>
            <pc:sldMk cId="1668462353" sldId="587"/>
            <ac:spMk id="118" creationId="{9E60E2FA-5980-7DA3-E3A8-BD5B9D371AE5}"/>
          </ac:spMkLst>
        </pc:spChg>
        <pc:spChg chg="mod">
          <ac:chgData name="Bill Lord" userId="b68276031ed32d04" providerId="LiveId" clId="{6E38DA67-EC78-44D4-94B2-6EFB977CEF88}" dt="2022-10-25T18:52:52.131" v="8570"/>
          <ac:spMkLst>
            <pc:docMk/>
            <pc:sldMk cId="1668462353" sldId="587"/>
            <ac:spMk id="119" creationId="{8E30B4AD-818A-6170-B9B9-CDFF954BB979}"/>
          </ac:spMkLst>
        </pc:spChg>
        <pc:spChg chg="mod">
          <ac:chgData name="Bill Lord" userId="b68276031ed32d04" providerId="LiveId" clId="{6E38DA67-EC78-44D4-94B2-6EFB977CEF88}" dt="2022-10-25T18:52:52.131" v="8570"/>
          <ac:spMkLst>
            <pc:docMk/>
            <pc:sldMk cId="1668462353" sldId="587"/>
            <ac:spMk id="120" creationId="{5147EDCF-5496-B9C1-C020-B67F39C6398F}"/>
          </ac:spMkLst>
        </pc:spChg>
        <pc:spChg chg="mod">
          <ac:chgData name="Bill Lord" userId="b68276031ed32d04" providerId="LiveId" clId="{6E38DA67-EC78-44D4-94B2-6EFB977CEF88}" dt="2022-10-25T18:52:52.131" v="8570"/>
          <ac:spMkLst>
            <pc:docMk/>
            <pc:sldMk cId="1668462353" sldId="587"/>
            <ac:spMk id="121" creationId="{D5B6D023-FBC2-7E93-0EEB-A757D2B3561F}"/>
          </ac:spMkLst>
        </pc:spChg>
        <pc:spChg chg="mod">
          <ac:chgData name="Bill Lord" userId="b68276031ed32d04" providerId="LiveId" clId="{6E38DA67-EC78-44D4-94B2-6EFB977CEF88}" dt="2022-10-25T18:52:52.477" v="8571"/>
          <ac:spMkLst>
            <pc:docMk/>
            <pc:sldMk cId="1668462353" sldId="587"/>
            <ac:spMk id="124" creationId="{3280838E-C107-8669-6414-2CF6A6106C63}"/>
          </ac:spMkLst>
        </pc:spChg>
        <pc:spChg chg="mod">
          <ac:chgData name="Bill Lord" userId="b68276031ed32d04" providerId="LiveId" clId="{6E38DA67-EC78-44D4-94B2-6EFB977CEF88}" dt="2022-10-25T18:52:52.477" v="8571"/>
          <ac:spMkLst>
            <pc:docMk/>
            <pc:sldMk cId="1668462353" sldId="587"/>
            <ac:spMk id="127" creationId="{4AB0CFD4-6AAE-9F53-2696-DAAF053747A7}"/>
          </ac:spMkLst>
        </pc:spChg>
        <pc:spChg chg="mod">
          <ac:chgData name="Bill Lord" userId="b68276031ed32d04" providerId="LiveId" clId="{6E38DA67-EC78-44D4-94B2-6EFB977CEF88}" dt="2022-10-25T18:52:52.477" v="8571"/>
          <ac:spMkLst>
            <pc:docMk/>
            <pc:sldMk cId="1668462353" sldId="587"/>
            <ac:spMk id="128" creationId="{F9940B15-6B2F-C523-F914-EBACD1F235B2}"/>
          </ac:spMkLst>
        </pc:spChg>
        <pc:spChg chg="mod">
          <ac:chgData name="Bill Lord" userId="b68276031ed32d04" providerId="LiveId" clId="{6E38DA67-EC78-44D4-94B2-6EFB977CEF88}" dt="2022-10-25T18:52:52.477" v="8571"/>
          <ac:spMkLst>
            <pc:docMk/>
            <pc:sldMk cId="1668462353" sldId="587"/>
            <ac:spMk id="129" creationId="{EE1ECA4A-2EBB-7030-0B58-DB9CB909EAF2}"/>
          </ac:spMkLst>
        </pc:spChg>
        <pc:spChg chg="mod">
          <ac:chgData name="Bill Lord" userId="b68276031ed32d04" providerId="LiveId" clId="{6E38DA67-EC78-44D4-94B2-6EFB977CEF88}" dt="2022-10-25T18:52:52.477" v="8571"/>
          <ac:spMkLst>
            <pc:docMk/>
            <pc:sldMk cId="1668462353" sldId="587"/>
            <ac:spMk id="130" creationId="{4F21612F-755D-B732-83C9-6EF905F00450}"/>
          </ac:spMkLst>
        </pc:spChg>
        <pc:spChg chg="mod">
          <ac:chgData name="Bill Lord" userId="b68276031ed32d04" providerId="LiveId" clId="{6E38DA67-EC78-44D4-94B2-6EFB977CEF88}" dt="2022-10-25T18:52:52.477" v="8571"/>
          <ac:spMkLst>
            <pc:docMk/>
            <pc:sldMk cId="1668462353" sldId="587"/>
            <ac:spMk id="131" creationId="{8E2EBBD0-0B5E-B057-1028-A4EF65D0CC1C}"/>
          </ac:spMkLst>
        </pc:spChg>
        <pc:spChg chg="mod">
          <ac:chgData name="Bill Lord" userId="b68276031ed32d04" providerId="LiveId" clId="{6E38DA67-EC78-44D4-94B2-6EFB977CEF88}" dt="2022-10-25T18:52:52.751" v="8572"/>
          <ac:spMkLst>
            <pc:docMk/>
            <pc:sldMk cId="1668462353" sldId="587"/>
            <ac:spMk id="134" creationId="{9FBA25ED-DC14-CC19-821C-16E400D6A234}"/>
          </ac:spMkLst>
        </pc:spChg>
        <pc:spChg chg="mod">
          <ac:chgData name="Bill Lord" userId="b68276031ed32d04" providerId="LiveId" clId="{6E38DA67-EC78-44D4-94B2-6EFB977CEF88}" dt="2022-10-25T18:52:52.751" v="8572"/>
          <ac:spMkLst>
            <pc:docMk/>
            <pc:sldMk cId="1668462353" sldId="587"/>
            <ac:spMk id="137" creationId="{B8C15821-21DA-FA30-FC60-C0D1200FDA7B}"/>
          </ac:spMkLst>
        </pc:spChg>
        <pc:spChg chg="mod">
          <ac:chgData name="Bill Lord" userId="b68276031ed32d04" providerId="LiveId" clId="{6E38DA67-EC78-44D4-94B2-6EFB977CEF88}" dt="2022-10-25T18:52:52.751" v="8572"/>
          <ac:spMkLst>
            <pc:docMk/>
            <pc:sldMk cId="1668462353" sldId="587"/>
            <ac:spMk id="138" creationId="{D757C06E-5551-BAAE-F79C-112DB7186C2D}"/>
          </ac:spMkLst>
        </pc:spChg>
        <pc:spChg chg="mod">
          <ac:chgData name="Bill Lord" userId="b68276031ed32d04" providerId="LiveId" clId="{6E38DA67-EC78-44D4-94B2-6EFB977CEF88}" dt="2022-10-25T18:52:52.751" v="8572"/>
          <ac:spMkLst>
            <pc:docMk/>
            <pc:sldMk cId="1668462353" sldId="587"/>
            <ac:spMk id="139" creationId="{DEBC4F44-B70E-5F51-E420-5D396FA48FEF}"/>
          </ac:spMkLst>
        </pc:spChg>
        <pc:spChg chg="mod">
          <ac:chgData name="Bill Lord" userId="b68276031ed32d04" providerId="LiveId" clId="{6E38DA67-EC78-44D4-94B2-6EFB977CEF88}" dt="2022-10-25T18:52:52.751" v="8572"/>
          <ac:spMkLst>
            <pc:docMk/>
            <pc:sldMk cId="1668462353" sldId="587"/>
            <ac:spMk id="140" creationId="{1457B8A4-A0B4-93DD-2417-630A6D0B37D3}"/>
          </ac:spMkLst>
        </pc:spChg>
        <pc:spChg chg="mod">
          <ac:chgData name="Bill Lord" userId="b68276031ed32d04" providerId="LiveId" clId="{6E38DA67-EC78-44D4-94B2-6EFB977CEF88}" dt="2022-10-25T18:52:52.751" v="8572"/>
          <ac:spMkLst>
            <pc:docMk/>
            <pc:sldMk cId="1668462353" sldId="587"/>
            <ac:spMk id="141" creationId="{E250E2BA-7D47-AF91-3144-289ABD317F72}"/>
          </ac:spMkLst>
        </pc:spChg>
        <pc:spChg chg="mod">
          <ac:chgData name="Bill Lord" userId="b68276031ed32d04" providerId="LiveId" clId="{6E38DA67-EC78-44D4-94B2-6EFB977CEF88}" dt="2022-10-25T18:52:53.746" v="8573"/>
          <ac:spMkLst>
            <pc:docMk/>
            <pc:sldMk cId="1668462353" sldId="587"/>
            <ac:spMk id="144" creationId="{B1616E7A-5005-5564-682A-065A64D8D4FA}"/>
          </ac:spMkLst>
        </pc:spChg>
        <pc:spChg chg="mod">
          <ac:chgData name="Bill Lord" userId="b68276031ed32d04" providerId="LiveId" clId="{6E38DA67-EC78-44D4-94B2-6EFB977CEF88}" dt="2022-10-25T18:52:53.746" v="8573"/>
          <ac:spMkLst>
            <pc:docMk/>
            <pc:sldMk cId="1668462353" sldId="587"/>
            <ac:spMk id="147" creationId="{51AF0200-BE7B-4CF3-FCCA-6E987D2E72E7}"/>
          </ac:spMkLst>
        </pc:spChg>
        <pc:spChg chg="mod">
          <ac:chgData name="Bill Lord" userId="b68276031ed32d04" providerId="LiveId" clId="{6E38DA67-EC78-44D4-94B2-6EFB977CEF88}" dt="2022-10-25T18:52:53.746" v="8573"/>
          <ac:spMkLst>
            <pc:docMk/>
            <pc:sldMk cId="1668462353" sldId="587"/>
            <ac:spMk id="148" creationId="{315CE090-BAFB-05BE-027C-341AE703AD43}"/>
          </ac:spMkLst>
        </pc:spChg>
        <pc:spChg chg="mod">
          <ac:chgData name="Bill Lord" userId="b68276031ed32d04" providerId="LiveId" clId="{6E38DA67-EC78-44D4-94B2-6EFB977CEF88}" dt="2022-10-25T18:52:53.746" v="8573"/>
          <ac:spMkLst>
            <pc:docMk/>
            <pc:sldMk cId="1668462353" sldId="587"/>
            <ac:spMk id="149" creationId="{F65452A3-BF0C-2AA2-06A6-081394A7D6F3}"/>
          </ac:spMkLst>
        </pc:spChg>
        <pc:spChg chg="mod">
          <ac:chgData name="Bill Lord" userId="b68276031ed32d04" providerId="LiveId" clId="{6E38DA67-EC78-44D4-94B2-6EFB977CEF88}" dt="2022-10-25T18:52:53.746" v="8573"/>
          <ac:spMkLst>
            <pc:docMk/>
            <pc:sldMk cId="1668462353" sldId="587"/>
            <ac:spMk id="150" creationId="{E24C80D9-962D-0C4F-8B6A-DE6685AD6D70}"/>
          </ac:spMkLst>
        </pc:spChg>
        <pc:spChg chg="mod">
          <ac:chgData name="Bill Lord" userId="b68276031ed32d04" providerId="LiveId" clId="{6E38DA67-EC78-44D4-94B2-6EFB977CEF88}" dt="2022-10-25T18:52:53.746" v="8573"/>
          <ac:spMkLst>
            <pc:docMk/>
            <pc:sldMk cId="1668462353" sldId="587"/>
            <ac:spMk id="151" creationId="{27E9167D-AB77-DABD-EDC4-36E2CE442B08}"/>
          </ac:spMkLst>
        </pc:spChg>
        <pc:spChg chg="mod">
          <ac:chgData name="Bill Lord" userId="b68276031ed32d04" providerId="LiveId" clId="{6E38DA67-EC78-44D4-94B2-6EFB977CEF88}" dt="2022-10-25T18:53:30.578" v="8577"/>
          <ac:spMkLst>
            <pc:docMk/>
            <pc:sldMk cId="1668462353" sldId="587"/>
            <ac:spMk id="154" creationId="{F7F188F0-BB65-2AD7-DB0F-855F42E25B6A}"/>
          </ac:spMkLst>
        </pc:spChg>
        <pc:spChg chg="mod">
          <ac:chgData name="Bill Lord" userId="b68276031ed32d04" providerId="LiveId" clId="{6E38DA67-EC78-44D4-94B2-6EFB977CEF88}" dt="2022-10-25T18:53:30.578" v="8577"/>
          <ac:spMkLst>
            <pc:docMk/>
            <pc:sldMk cId="1668462353" sldId="587"/>
            <ac:spMk id="157" creationId="{410754C1-31CA-1DB9-7FE7-E5339F1B4B8E}"/>
          </ac:spMkLst>
        </pc:spChg>
        <pc:spChg chg="mod">
          <ac:chgData name="Bill Lord" userId="b68276031ed32d04" providerId="LiveId" clId="{6E38DA67-EC78-44D4-94B2-6EFB977CEF88}" dt="2022-10-25T18:53:30.578" v="8577"/>
          <ac:spMkLst>
            <pc:docMk/>
            <pc:sldMk cId="1668462353" sldId="587"/>
            <ac:spMk id="158" creationId="{809B7DF3-E67F-633D-47FA-E88363046B4C}"/>
          </ac:spMkLst>
        </pc:spChg>
        <pc:spChg chg="mod">
          <ac:chgData name="Bill Lord" userId="b68276031ed32d04" providerId="LiveId" clId="{6E38DA67-EC78-44D4-94B2-6EFB977CEF88}" dt="2022-10-25T18:53:30.578" v="8577"/>
          <ac:spMkLst>
            <pc:docMk/>
            <pc:sldMk cId="1668462353" sldId="587"/>
            <ac:spMk id="159" creationId="{7DA2B5A8-E0BB-E3E0-0840-4C2720FABC70}"/>
          </ac:spMkLst>
        </pc:spChg>
        <pc:spChg chg="mod">
          <ac:chgData name="Bill Lord" userId="b68276031ed32d04" providerId="LiveId" clId="{6E38DA67-EC78-44D4-94B2-6EFB977CEF88}" dt="2022-10-25T18:53:30.578" v="8577"/>
          <ac:spMkLst>
            <pc:docMk/>
            <pc:sldMk cId="1668462353" sldId="587"/>
            <ac:spMk id="160" creationId="{8504F309-D925-7452-1E5F-C4888481618E}"/>
          </ac:spMkLst>
        </pc:spChg>
        <pc:spChg chg="mod">
          <ac:chgData name="Bill Lord" userId="b68276031ed32d04" providerId="LiveId" clId="{6E38DA67-EC78-44D4-94B2-6EFB977CEF88}" dt="2022-10-25T18:53:30.578" v="8577"/>
          <ac:spMkLst>
            <pc:docMk/>
            <pc:sldMk cId="1668462353" sldId="587"/>
            <ac:spMk id="161" creationId="{4D9E6D44-8112-94F3-7126-4935B1756F5A}"/>
          </ac:spMkLst>
        </pc:spChg>
        <pc:spChg chg="mod">
          <ac:chgData name="Bill Lord" userId="b68276031ed32d04" providerId="LiveId" clId="{6E38DA67-EC78-44D4-94B2-6EFB977CEF88}" dt="2022-10-25T18:53:39.666" v="8579"/>
          <ac:spMkLst>
            <pc:docMk/>
            <pc:sldMk cId="1668462353" sldId="587"/>
            <ac:spMk id="164" creationId="{4D5C5B25-693C-4926-8ABF-3625CF26A4DB}"/>
          </ac:spMkLst>
        </pc:spChg>
        <pc:spChg chg="mod">
          <ac:chgData name="Bill Lord" userId="b68276031ed32d04" providerId="LiveId" clId="{6E38DA67-EC78-44D4-94B2-6EFB977CEF88}" dt="2022-10-25T18:53:39.666" v="8579"/>
          <ac:spMkLst>
            <pc:docMk/>
            <pc:sldMk cId="1668462353" sldId="587"/>
            <ac:spMk id="167" creationId="{10312928-25C6-1463-0EEA-6D58062A536E}"/>
          </ac:spMkLst>
        </pc:spChg>
        <pc:spChg chg="mod">
          <ac:chgData name="Bill Lord" userId="b68276031ed32d04" providerId="LiveId" clId="{6E38DA67-EC78-44D4-94B2-6EFB977CEF88}" dt="2022-10-25T18:53:39.666" v="8579"/>
          <ac:spMkLst>
            <pc:docMk/>
            <pc:sldMk cId="1668462353" sldId="587"/>
            <ac:spMk id="168" creationId="{DD0B083E-1E7C-A737-D77F-E682BB735092}"/>
          </ac:spMkLst>
        </pc:spChg>
        <pc:spChg chg="mod">
          <ac:chgData name="Bill Lord" userId="b68276031ed32d04" providerId="LiveId" clId="{6E38DA67-EC78-44D4-94B2-6EFB977CEF88}" dt="2022-10-25T18:53:39.666" v="8579"/>
          <ac:spMkLst>
            <pc:docMk/>
            <pc:sldMk cId="1668462353" sldId="587"/>
            <ac:spMk id="169" creationId="{C0F63B1B-2A58-6022-A89B-D714750161F1}"/>
          </ac:spMkLst>
        </pc:spChg>
        <pc:spChg chg="mod">
          <ac:chgData name="Bill Lord" userId="b68276031ed32d04" providerId="LiveId" clId="{6E38DA67-EC78-44D4-94B2-6EFB977CEF88}" dt="2022-10-25T18:53:39.666" v="8579"/>
          <ac:spMkLst>
            <pc:docMk/>
            <pc:sldMk cId="1668462353" sldId="587"/>
            <ac:spMk id="170" creationId="{7A1298E2-C0BD-3D12-7BF0-39D3E8CCD14E}"/>
          </ac:spMkLst>
        </pc:spChg>
        <pc:spChg chg="mod">
          <ac:chgData name="Bill Lord" userId="b68276031ed32d04" providerId="LiveId" clId="{6E38DA67-EC78-44D4-94B2-6EFB977CEF88}" dt="2022-10-25T18:53:39.666" v="8579"/>
          <ac:spMkLst>
            <pc:docMk/>
            <pc:sldMk cId="1668462353" sldId="587"/>
            <ac:spMk id="171" creationId="{D8A24590-B218-F2C7-1A64-E82E4FCF8130}"/>
          </ac:spMkLst>
        </pc:spChg>
        <pc:spChg chg="add mod">
          <ac:chgData name="Bill Lord" userId="b68276031ed32d04" providerId="LiveId" clId="{6E38DA67-EC78-44D4-94B2-6EFB977CEF88}" dt="2022-10-25T19:06:00.986" v="8730" actId="20577"/>
          <ac:spMkLst>
            <pc:docMk/>
            <pc:sldMk cId="1668462353" sldId="587"/>
            <ac:spMk id="174" creationId="{4E85BE3F-520B-17A3-B2ED-BBEEC2619442}"/>
          </ac:spMkLst>
        </pc:spChg>
        <pc:spChg chg="add mod">
          <ac:chgData name="Bill Lord" userId="b68276031ed32d04" providerId="LiveId" clId="{6E38DA67-EC78-44D4-94B2-6EFB977CEF88}" dt="2022-10-25T19:00:14.195" v="8595" actId="207"/>
          <ac:spMkLst>
            <pc:docMk/>
            <pc:sldMk cId="1668462353" sldId="587"/>
            <ac:spMk id="175" creationId="{EB707DE2-8FBE-9022-4C1D-F9437443FEA9}"/>
          </ac:spMkLst>
        </pc:spChg>
        <pc:spChg chg="add mod">
          <ac:chgData name="Bill Lord" userId="b68276031ed32d04" providerId="LiveId" clId="{6E38DA67-EC78-44D4-94B2-6EFB977CEF88}" dt="2022-10-25T19:01:26.612" v="8631" actId="1076"/>
          <ac:spMkLst>
            <pc:docMk/>
            <pc:sldMk cId="1668462353" sldId="587"/>
            <ac:spMk id="176" creationId="{80098F1B-ECDA-CD3D-0ED4-656DDAF63147}"/>
          </ac:spMkLst>
        </pc:spChg>
        <pc:spChg chg="add mod">
          <ac:chgData name="Bill Lord" userId="b68276031ed32d04" providerId="LiveId" clId="{6E38DA67-EC78-44D4-94B2-6EFB977CEF88}" dt="2022-10-25T19:01:38.282" v="8633" actId="1076"/>
          <ac:spMkLst>
            <pc:docMk/>
            <pc:sldMk cId="1668462353" sldId="587"/>
            <ac:spMk id="177" creationId="{C76ACD52-66C4-2F96-2600-98F7A256C0F7}"/>
          </ac:spMkLst>
        </pc:spChg>
        <pc:spChg chg="add mod">
          <ac:chgData name="Bill Lord" userId="b68276031ed32d04" providerId="LiveId" clId="{6E38DA67-EC78-44D4-94B2-6EFB977CEF88}" dt="2022-10-25T19:01:47.488" v="8635" actId="1076"/>
          <ac:spMkLst>
            <pc:docMk/>
            <pc:sldMk cId="1668462353" sldId="587"/>
            <ac:spMk id="178" creationId="{03B4C304-0699-9126-A3AC-498F86BDEBCB}"/>
          </ac:spMkLst>
        </pc:spChg>
        <pc:spChg chg="add mod">
          <ac:chgData name="Bill Lord" userId="b68276031ed32d04" providerId="LiveId" clId="{6E38DA67-EC78-44D4-94B2-6EFB977CEF88}" dt="2022-10-25T19:03:23.132" v="8691" actId="1076"/>
          <ac:spMkLst>
            <pc:docMk/>
            <pc:sldMk cId="1668462353" sldId="587"/>
            <ac:spMk id="179" creationId="{3807A409-2333-EA94-1AA7-AF78EC70DE38}"/>
          </ac:spMkLst>
        </pc:spChg>
        <pc:spChg chg="add mod">
          <ac:chgData name="Bill Lord" userId="b68276031ed32d04" providerId="LiveId" clId="{6E38DA67-EC78-44D4-94B2-6EFB977CEF88}" dt="2022-10-25T19:04:32.077" v="8698" actId="1076"/>
          <ac:spMkLst>
            <pc:docMk/>
            <pc:sldMk cId="1668462353" sldId="587"/>
            <ac:spMk id="180" creationId="{08B9625B-DBE5-3E23-EC84-B2FD1D071D68}"/>
          </ac:spMkLst>
        </pc:spChg>
        <pc:spChg chg="add mod">
          <ac:chgData name="Bill Lord" userId="b68276031ed32d04" providerId="LiveId" clId="{6E38DA67-EC78-44D4-94B2-6EFB977CEF88}" dt="2022-10-25T19:05:05.020" v="8708" actId="20577"/>
          <ac:spMkLst>
            <pc:docMk/>
            <pc:sldMk cId="1668462353" sldId="587"/>
            <ac:spMk id="181" creationId="{64B563C0-B6CC-44E6-548C-56672623D94C}"/>
          </ac:spMkLst>
        </pc:spChg>
        <pc:grpChg chg="add mod">
          <ac:chgData name="Bill Lord" userId="b68276031ed32d04" providerId="LiveId" clId="{6E38DA67-EC78-44D4-94B2-6EFB977CEF88}" dt="2022-10-25T18:33:36.333" v="8290" actId="164"/>
          <ac:grpSpMkLst>
            <pc:docMk/>
            <pc:sldMk cId="1668462353" sldId="587"/>
            <ac:grpSpMk id="10" creationId="{C7FE5F17-D8DD-0233-6D10-E78C71728EA0}"/>
          </ac:grpSpMkLst>
        </pc:grpChg>
        <pc:grpChg chg="add mod">
          <ac:chgData name="Bill Lord" userId="b68276031ed32d04" providerId="LiveId" clId="{6E38DA67-EC78-44D4-94B2-6EFB977CEF88}" dt="2022-10-25T18:25:22.161" v="8125"/>
          <ac:grpSpMkLst>
            <pc:docMk/>
            <pc:sldMk cId="1668462353" sldId="587"/>
            <ac:grpSpMk id="16" creationId="{78F309C6-E308-B839-DF8C-933AD240C59F}"/>
          </ac:grpSpMkLst>
        </pc:grpChg>
        <pc:grpChg chg="add del mod">
          <ac:chgData name="Bill Lord" userId="b68276031ed32d04" providerId="LiveId" clId="{6E38DA67-EC78-44D4-94B2-6EFB977CEF88}" dt="2022-10-25T18:29:42.288" v="8219" actId="165"/>
          <ac:grpSpMkLst>
            <pc:docMk/>
            <pc:sldMk cId="1668462353" sldId="587"/>
            <ac:grpSpMk id="23" creationId="{BB9ED8E9-04E3-4300-6830-D94A679591EF}"/>
          </ac:grpSpMkLst>
        </pc:grpChg>
        <pc:grpChg chg="add del mod">
          <ac:chgData name="Bill Lord" userId="b68276031ed32d04" providerId="LiveId" clId="{6E38DA67-EC78-44D4-94B2-6EFB977CEF88}" dt="2022-10-25T18:29:42.288" v="8219" actId="165"/>
          <ac:grpSpMkLst>
            <pc:docMk/>
            <pc:sldMk cId="1668462353" sldId="587"/>
            <ac:grpSpMk id="24" creationId="{D0D8F830-73F9-C365-B391-147D3D47F006}"/>
          </ac:grpSpMkLst>
        </pc:grpChg>
        <pc:grpChg chg="add del mod">
          <ac:chgData name="Bill Lord" userId="b68276031ed32d04" providerId="LiveId" clId="{6E38DA67-EC78-44D4-94B2-6EFB977CEF88}" dt="2022-10-25T18:29:06.911" v="8216" actId="165"/>
          <ac:grpSpMkLst>
            <pc:docMk/>
            <pc:sldMk cId="1668462353" sldId="587"/>
            <ac:grpSpMk id="30" creationId="{FDEAE047-E0BF-3534-EF3E-50AA380B5FF7}"/>
          </ac:grpSpMkLst>
        </pc:grpChg>
        <pc:grpChg chg="add mod">
          <ac:chgData name="Bill Lord" userId="b68276031ed32d04" providerId="LiveId" clId="{6E38DA67-EC78-44D4-94B2-6EFB977CEF88}" dt="2022-10-25T18:33:46.802" v="8291" actId="1076"/>
          <ac:grpSpMkLst>
            <pc:docMk/>
            <pc:sldMk cId="1668462353" sldId="587"/>
            <ac:grpSpMk id="38" creationId="{32951F5C-95B6-C793-EB07-36B45A44BCBC}"/>
          </ac:grpSpMkLst>
        </pc:grpChg>
        <pc:grpChg chg="add mod">
          <ac:chgData name="Bill Lord" userId="b68276031ed32d04" providerId="LiveId" clId="{6E38DA67-EC78-44D4-94B2-6EFB977CEF88}" dt="2022-10-25T18:35:24.344" v="8303" actId="1076"/>
          <ac:grpSpMkLst>
            <pc:docMk/>
            <pc:sldMk cId="1668462353" sldId="587"/>
            <ac:grpSpMk id="47" creationId="{38BC2E03-7FFB-2D4F-DCC3-D958C2429A90}"/>
          </ac:grpSpMkLst>
        </pc:grpChg>
        <pc:grpChg chg="add mod">
          <ac:chgData name="Bill Lord" userId="b68276031ed32d04" providerId="LiveId" clId="{6E38DA67-EC78-44D4-94B2-6EFB977CEF88}" dt="2022-10-25T18:39:45.496" v="8321" actId="1076"/>
          <ac:grpSpMkLst>
            <pc:docMk/>
            <pc:sldMk cId="1668462353" sldId="587"/>
            <ac:grpSpMk id="51" creationId="{4D880875-AA59-04B1-E355-01B07704FE4A}"/>
          </ac:grpSpMkLst>
        </pc:grpChg>
        <pc:grpChg chg="add mod">
          <ac:chgData name="Bill Lord" userId="b68276031ed32d04" providerId="LiveId" clId="{6E38DA67-EC78-44D4-94B2-6EFB977CEF88}" dt="2022-10-25T18:39:45.496" v="8321" actId="1076"/>
          <ac:grpSpMkLst>
            <pc:docMk/>
            <pc:sldMk cId="1668462353" sldId="587"/>
            <ac:grpSpMk id="52" creationId="{A50C4A9C-8EF0-869A-2C50-7F6D29E2FC91}"/>
          </ac:grpSpMkLst>
        </pc:grpChg>
        <pc:grpChg chg="add mod">
          <ac:chgData name="Bill Lord" userId="b68276031ed32d04" providerId="LiveId" clId="{6E38DA67-EC78-44D4-94B2-6EFB977CEF88}" dt="2022-10-25T18:39:45.496" v="8321" actId="1076"/>
          <ac:grpSpMkLst>
            <pc:docMk/>
            <pc:sldMk cId="1668462353" sldId="587"/>
            <ac:grpSpMk id="56" creationId="{D9E3FDA8-093E-E23B-1A7F-19E8209552C4}"/>
          </ac:grpSpMkLst>
        </pc:grpChg>
        <pc:grpChg chg="add mod">
          <ac:chgData name="Bill Lord" userId="b68276031ed32d04" providerId="LiveId" clId="{6E38DA67-EC78-44D4-94B2-6EFB977CEF88}" dt="2022-10-25T18:39:45.496" v="8321" actId="1076"/>
          <ac:grpSpMkLst>
            <pc:docMk/>
            <pc:sldMk cId="1668462353" sldId="587"/>
            <ac:grpSpMk id="60" creationId="{602F3C09-FCD9-3BB9-99F4-D687C3C8F214}"/>
          </ac:grpSpMkLst>
        </pc:grpChg>
        <pc:grpChg chg="add mod">
          <ac:chgData name="Bill Lord" userId="b68276031ed32d04" providerId="LiveId" clId="{6E38DA67-EC78-44D4-94B2-6EFB977CEF88}" dt="2022-10-25T18:39:45.496" v="8321" actId="1076"/>
          <ac:grpSpMkLst>
            <pc:docMk/>
            <pc:sldMk cId="1668462353" sldId="587"/>
            <ac:grpSpMk id="64" creationId="{9507541A-E4F6-CA4F-4B3F-20C83E44C670}"/>
          </ac:grpSpMkLst>
        </pc:grpChg>
        <pc:grpChg chg="add mod">
          <ac:chgData name="Bill Lord" userId="b68276031ed32d04" providerId="LiveId" clId="{6E38DA67-EC78-44D4-94B2-6EFB977CEF88}" dt="2022-10-25T18:41:05.220" v="8325" actId="1076"/>
          <ac:grpSpMkLst>
            <pc:docMk/>
            <pc:sldMk cId="1668462353" sldId="587"/>
            <ac:grpSpMk id="69" creationId="{D4989A39-74D3-5A1A-7E14-96FCA5BD5DEC}"/>
          </ac:grpSpMkLst>
        </pc:grpChg>
        <pc:grpChg chg="add mod">
          <ac:chgData name="Bill Lord" userId="b68276031ed32d04" providerId="LiveId" clId="{6E38DA67-EC78-44D4-94B2-6EFB977CEF88}" dt="2022-10-25T18:41:15.925" v="8327" actId="1076"/>
          <ac:grpSpMkLst>
            <pc:docMk/>
            <pc:sldMk cId="1668462353" sldId="587"/>
            <ac:grpSpMk id="73" creationId="{31EE6170-09CE-B90A-9B0E-B6EDB6B9A1DD}"/>
          </ac:grpSpMkLst>
        </pc:grpChg>
        <pc:grpChg chg="add mod">
          <ac:chgData name="Bill Lord" userId="b68276031ed32d04" providerId="LiveId" clId="{6E38DA67-EC78-44D4-94B2-6EFB977CEF88}" dt="2022-10-25T18:44:53.791" v="8380" actId="1076"/>
          <ac:grpSpMkLst>
            <pc:docMk/>
            <pc:sldMk cId="1668462353" sldId="587"/>
            <ac:grpSpMk id="82" creationId="{B5C0F16E-2D3B-5EF8-611E-028F64A29D01}"/>
          </ac:grpSpMkLst>
        </pc:grpChg>
        <pc:grpChg chg="add mod">
          <ac:chgData name="Bill Lord" userId="b68276031ed32d04" providerId="LiveId" clId="{6E38DA67-EC78-44D4-94B2-6EFB977CEF88}" dt="2022-10-25T18:45:22.025" v="8382" actId="1076"/>
          <ac:grpSpMkLst>
            <pc:docMk/>
            <pc:sldMk cId="1668462353" sldId="587"/>
            <ac:grpSpMk id="83" creationId="{D9879FCF-1F76-BD9C-E57D-13186EFB2766}"/>
          </ac:grpSpMkLst>
        </pc:grpChg>
        <pc:grpChg chg="add mod">
          <ac:chgData name="Bill Lord" userId="b68276031ed32d04" providerId="LiveId" clId="{6E38DA67-EC78-44D4-94B2-6EFB977CEF88}" dt="2022-10-25T18:49:39.226" v="8481" actId="688"/>
          <ac:grpSpMkLst>
            <pc:docMk/>
            <pc:sldMk cId="1668462353" sldId="587"/>
            <ac:grpSpMk id="90" creationId="{DA943A01-1955-1B77-DE4B-F45FB5F36D89}"/>
          </ac:grpSpMkLst>
        </pc:grpChg>
        <pc:grpChg chg="add mod">
          <ac:chgData name="Bill Lord" userId="b68276031ed32d04" providerId="LiveId" clId="{6E38DA67-EC78-44D4-94B2-6EFB977CEF88}" dt="2022-10-25T18:50:26.501" v="8485" actId="164"/>
          <ac:grpSpMkLst>
            <pc:docMk/>
            <pc:sldMk cId="1668462353" sldId="587"/>
            <ac:grpSpMk id="92" creationId="{9EF19B4B-D761-4D04-B3F7-7543EFBA8274}"/>
          </ac:grpSpMkLst>
        </pc:grpChg>
        <pc:grpChg chg="add mod">
          <ac:chgData name="Bill Lord" userId="b68276031ed32d04" providerId="LiveId" clId="{6E38DA67-EC78-44D4-94B2-6EFB977CEF88}" dt="2022-10-25T18:50:26.501" v="8485" actId="164"/>
          <ac:grpSpMkLst>
            <pc:docMk/>
            <pc:sldMk cId="1668462353" sldId="587"/>
            <ac:grpSpMk id="96" creationId="{AA4AC945-ECD2-AD35-5F42-BD5D03A44BC6}"/>
          </ac:grpSpMkLst>
        </pc:grpChg>
        <pc:grpChg chg="add mod">
          <ac:chgData name="Bill Lord" userId="b68276031ed32d04" providerId="LiveId" clId="{6E38DA67-EC78-44D4-94B2-6EFB977CEF88}" dt="2022-10-25T18:52:50.772" v="8568" actId="164"/>
          <ac:grpSpMkLst>
            <pc:docMk/>
            <pc:sldMk cId="1668462353" sldId="587"/>
            <ac:grpSpMk id="99" creationId="{48DF6D05-399E-FDCB-D6BA-BC6B4728F97B}"/>
          </ac:grpSpMkLst>
        </pc:grpChg>
        <pc:grpChg chg="add mod">
          <ac:chgData name="Bill Lord" userId="b68276031ed32d04" providerId="LiveId" clId="{6E38DA67-EC78-44D4-94B2-6EFB977CEF88}" dt="2022-10-25T18:53:18.579" v="8576" actId="1076"/>
          <ac:grpSpMkLst>
            <pc:docMk/>
            <pc:sldMk cId="1668462353" sldId="587"/>
            <ac:grpSpMk id="101" creationId="{F17ACD05-4DC0-61FB-C827-4CEC33AEBE55}"/>
          </ac:grpSpMkLst>
        </pc:grpChg>
        <pc:grpChg chg="add mod">
          <ac:chgData name="Bill Lord" userId="b68276031ed32d04" providerId="LiveId" clId="{6E38DA67-EC78-44D4-94B2-6EFB977CEF88}" dt="2022-10-25T18:53:18.579" v="8576" actId="1076"/>
          <ac:grpSpMkLst>
            <pc:docMk/>
            <pc:sldMk cId="1668462353" sldId="587"/>
            <ac:grpSpMk id="102" creationId="{E5B11F07-102B-3743-3EFA-96FEF7783071}"/>
          </ac:grpSpMkLst>
        </pc:grpChg>
        <pc:grpChg chg="mod">
          <ac:chgData name="Bill Lord" userId="b68276031ed32d04" providerId="LiveId" clId="{6E38DA67-EC78-44D4-94B2-6EFB977CEF88}" dt="2022-10-25T18:52:51.653" v="8569"/>
          <ac:grpSpMkLst>
            <pc:docMk/>
            <pc:sldMk cId="1668462353" sldId="587"/>
            <ac:grpSpMk id="103" creationId="{5DFFC79F-1878-CAAF-0902-487861C5E989}"/>
          </ac:grpSpMkLst>
        </pc:grpChg>
        <pc:grpChg chg="mod">
          <ac:chgData name="Bill Lord" userId="b68276031ed32d04" providerId="LiveId" clId="{6E38DA67-EC78-44D4-94B2-6EFB977CEF88}" dt="2022-10-25T18:52:51.653" v="8569"/>
          <ac:grpSpMkLst>
            <pc:docMk/>
            <pc:sldMk cId="1668462353" sldId="587"/>
            <ac:grpSpMk id="105" creationId="{963E30B4-04DF-7153-D867-E033B5859447}"/>
          </ac:grpSpMkLst>
        </pc:grpChg>
        <pc:grpChg chg="mod">
          <ac:chgData name="Bill Lord" userId="b68276031ed32d04" providerId="LiveId" clId="{6E38DA67-EC78-44D4-94B2-6EFB977CEF88}" dt="2022-10-25T18:52:51.653" v="8569"/>
          <ac:grpSpMkLst>
            <pc:docMk/>
            <pc:sldMk cId="1668462353" sldId="587"/>
            <ac:grpSpMk id="106" creationId="{169FF152-6635-39C4-63EC-E233701C991B}"/>
          </ac:grpSpMkLst>
        </pc:grpChg>
        <pc:grpChg chg="add mod">
          <ac:chgData name="Bill Lord" userId="b68276031ed32d04" providerId="LiveId" clId="{6E38DA67-EC78-44D4-94B2-6EFB977CEF88}" dt="2022-10-25T18:53:18.579" v="8576" actId="1076"/>
          <ac:grpSpMkLst>
            <pc:docMk/>
            <pc:sldMk cId="1668462353" sldId="587"/>
            <ac:grpSpMk id="112" creationId="{8FDBE52D-9334-0442-2A16-C3054DB58E92}"/>
          </ac:grpSpMkLst>
        </pc:grpChg>
        <pc:grpChg chg="mod">
          <ac:chgData name="Bill Lord" userId="b68276031ed32d04" providerId="LiveId" clId="{6E38DA67-EC78-44D4-94B2-6EFB977CEF88}" dt="2022-10-25T18:52:52.131" v="8570"/>
          <ac:grpSpMkLst>
            <pc:docMk/>
            <pc:sldMk cId="1668462353" sldId="587"/>
            <ac:grpSpMk id="113" creationId="{B638A2B4-1B3B-878C-8082-FCD1A134D3CA}"/>
          </ac:grpSpMkLst>
        </pc:grpChg>
        <pc:grpChg chg="mod">
          <ac:chgData name="Bill Lord" userId="b68276031ed32d04" providerId="LiveId" clId="{6E38DA67-EC78-44D4-94B2-6EFB977CEF88}" dt="2022-10-25T18:52:52.131" v="8570"/>
          <ac:grpSpMkLst>
            <pc:docMk/>
            <pc:sldMk cId="1668462353" sldId="587"/>
            <ac:grpSpMk id="115" creationId="{71D8ACBC-2876-9C59-31D1-14263622817D}"/>
          </ac:grpSpMkLst>
        </pc:grpChg>
        <pc:grpChg chg="mod">
          <ac:chgData name="Bill Lord" userId="b68276031ed32d04" providerId="LiveId" clId="{6E38DA67-EC78-44D4-94B2-6EFB977CEF88}" dt="2022-10-25T18:52:52.131" v="8570"/>
          <ac:grpSpMkLst>
            <pc:docMk/>
            <pc:sldMk cId="1668462353" sldId="587"/>
            <ac:grpSpMk id="116" creationId="{9E6351F0-CF2E-8F85-9CF9-5F3A7D683C4C}"/>
          </ac:grpSpMkLst>
        </pc:grpChg>
        <pc:grpChg chg="add mod">
          <ac:chgData name="Bill Lord" userId="b68276031ed32d04" providerId="LiveId" clId="{6E38DA67-EC78-44D4-94B2-6EFB977CEF88}" dt="2022-10-25T18:53:18.579" v="8576" actId="1076"/>
          <ac:grpSpMkLst>
            <pc:docMk/>
            <pc:sldMk cId="1668462353" sldId="587"/>
            <ac:grpSpMk id="122" creationId="{9BC48BCD-0EF4-D429-2D35-218F78080F7D}"/>
          </ac:grpSpMkLst>
        </pc:grpChg>
        <pc:grpChg chg="mod">
          <ac:chgData name="Bill Lord" userId="b68276031ed32d04" providerId="LiveId" clId="{6E38DA67-EC78-44D4-94B2-6EFB977CEF88}" dt="2022-10-25T18:52:52.477" v="8571"/>
          <ac:grpSpMkLst>
            <pc:docMk/>
            <pc:sldMk cId="1668462353" sldId="587"/>
            <ac:grpSpMk id="123" creationId="{82FDE478-3A2F-EDFC-F9AD-F83D57092009}"/>
          </ac:grpSpMkLst>
        </pc:grpChg>
        <pc:grpChg chg="mod">
          <ac:chgData name="Bill Lord" userId="b68276031ed32d04" providerId="LiveId" clId="{6E38DA67-EC78-44D4-94B2-6EFB977CEF88}" dt="2022-10-25T18:52:52.477" v="8571"/>
          <ac:grpSpMkLst>
            <pc:docMk/>
            <pc:sldMk cId="1668462353" sldId="587"/>
            <ac:grpSpMk id="125" creationId="{B5637953-3F74-2A32-D35C-437144F3E9E4}"/>
          </ac:grpSpMkLst>
        </pc:grpChg>
        <pc:grpChg chg="mod">
          <ac:chgData name="Bill Lord" userId="b68276031ed32d04" providerId="LiveId" clId="{6E38DA67-EC78-44D4-94B2-6EFB977CEF88}" dt="2022-10-25T18:52:52.477" v="8571"/>
          <ac:grpSpMkLst>
            <pc:docMk/>
            <pc:sldMk cId="1668462353" sldId="587"/>
            <ac:grpSpMk id="126" creationId="{AE90A093-962C-76F4-8659-D1AAFC78E799}"/>
          </ac:grpSpMkLst>
        </pc:grpChg>
        <pc:grpChg chg="add mod">
          <ac:chgData name="Bill Lord" userId="b68276031ed32d04" providerId="LiveId" clId="{6E38DA67-EC78-44D4-94B2-6EFB977CEF88}" dt="2022-10-25T18:53:18.579" v="8576" actId="1076"/>
          <ac:grpSpMkLst>
            <pc:docMk/>
            <pc:sldMk cId="1668462353" sldId="587"/>
            <ac:grpSpMk id="132" creationId="{D874C273-E221-DD87-B90A-E512B5D45BB7}"/>
          </ac:grpSpMkLst>
        </pc:grpChg>
        <pc:grpChg chg="mod">
          <ac:chgData name="Bill Lord" userId="b68276031ed32d04" providerId="LiveId" clId="{6E38DA67-EC78-44D4-94B2-6EFB977CEF88}" dt="2022-10-25T18:52:52.751" v="8572"/>
          <ac:grpSpMkLst>
            <pc:docMk/>
            <pc:sldMk cId="1668462353" sldId="587"/>
            <ac:grpSpMk id="133" creationId="{A199F98B-EBEE-9E25-AA7C-3BB17BCC020D}"/>
          </ac:grpSpMkLst>
        </pc:grpChg>
        <pc:grpChg chg="mod">
          <ac:chgData name="Bill Lord" userId="b68276031ed32d04" providerId="LiveId" clId="{6E38DA67-EC78-44D4-94B2-6EFB977CEF88}" dt="2022-10-25T18:52:52.751" v="8572"/>
          <ac:grpSpMkLst>
            <pc:docMk/>
            <pc:sldMk cId="1668462353" sldId="587"/>
            <ac:grpSpMk id="135" creationId="{9CE4DE33-0D78-61D1-B6E9-5244D4C9F46C}"/>
          </ac:grpSpMkLst>
        </pc:grpChg>
        <pc:grpChg chg="mod">
          <ac:chgData name="Bill Lord" userId="b68276031ed32d04" providerId="LiveId" clId="{6E38DA67-EC78-44D4-94B2-6EFB977CEF88}" dt="2022-10-25T18:52:52.751" v="8572"/>
          <ac:grpSpMkLst>
            <pc:docMk/>
            <pc:sldMk cId="1668462353" sldId="587"/>
            <ac:grpSpMk id="136" creationId="{3BD4FBFD-1E64-5E1F-6989-FCC5CB99A98F}"/>
          </ac:grpSpMkLst>
        </pc:grpChg>
        <pc:grpChg chg="add mod">
          <ac:chgData name="Bill Lord" userId="b68276031ed32d04" providerId="LiveId" clId="{6E38DA67-EC78-44D4-94B2-6EFB977CEF88}" dt="2022-10-25T18:53:18.579" v="8576" actId="1076"/>
          <ac:grpSpMkLst>
            <pc:docMk/>
            <pc:sldMk cId="1668462353" sldId="587"/>
            <ac:grpSpMk id="142" creationId="{10705441-C05C-1CF9-CDC9-0852BB655696}"/>
          </ac:grpSpMkLst>
        </pc:grpChg>
        <pc:grpChg chg="mod">
          <ac:chgData name="Bill Lord" userId="b68276031ed32d04" providerId="LiveId" clId="{6E38DA67-EC78-44D4-94B2-6EFB977CEF88}" dt="2022-10-25T18:52:53.746" v="8573"/>
          <ac:grpSpMkLst>
            <pc:docMk/>
            <pc:sldMk cId="1668462353" sldId="587"/>
            <ac:grpSpMk id="143" creationId="{13F248C1-A94C-C77E-F8F6-BB77EDCFA0CE}"/>
          </ac:grpSpMkLst>
        </pc:grpChg>
        <pc:grpChg chg="mod">
          <ac:chgData name="Bill Lord" userId="b68276031ed32d04" providerId="LiveId" clId="{6E38DA67-EC78-44D4-94B2-6EFB977CEF88}" dt="2022-10-25T18:52:53.746" v="8573"/>
          <ac:grpSpMkLst>
            <pc:docMk/>
            <pc:sldMk cId="1668462353" sldId="587"/>
            <ac:grpSpMk id="145" creationId="{2A14EA4E-25A1-05ED-2B88-FD58669136AE}"/>
          </ac:grpSpMkLst>
        </pc:grpChg>
        <pc:grpChg chg="mod">
          <ac:chgData name="Bill Lord" userId="b68276031ed32d04" providerId="LiveId" clId="{6E38DA67-EC78-44D4-94B2-6EFB977CEF88}" dt="2022-10-25T18:52:53.746" v="8573"/>
          <ac:grpSpMkLst>
            <pc:docMk/>
            <pc:sldMk cId="1668462353" sldId="587"/>
            <ac:grpSpMk id="146" creationId="{619D5198-9691-4679-6AE4-8CA969FD1A83}"/>
          </ac:grpSpMkLst>
        </pc:grpChg>
        <pc:grpChg chg="add mod">
          <ac:chgData name="Bill Lord" userId="b68276031ed32d04" providerId="LiveId" clId="{6E38DA67-EC78-44D4-94B2-6EFB977CEF88}" dt="2022-10-25T18:53:37.057" v="8578" actId="1076"/>
          <ac:grpSpMkLst>
            <pc:docMk/>
            <pc:sldMk cId="1668462353" sldId="587"/>
            <ac:grpSpMk id="152" creationId="{5DFD0143-94DD-369D-EB77-ABE3DE35B646}"/>
          </ac:grpSpMkLst>
        </pc:grpChg>
        <pc:grpChg chg="mod">
          <ac:chgData name="Bill Lord" userId="b68276031ed32d04" providerId="LiveId" clId="{6E38DA67-EC78-44D4-94B2-6EFB977CEF88}" dt="2022-10-25T18:53:30.578" v="8577"/>
          <ac:grpSpMkLst>
            <pc:docMk/>
            <pc:sldMk cId="1668462353" sldId="587"/>
            <ac:grpSpMk id="153" creationId="{A5645146-6B7F-9020-73DD-8AA4AE0D1B62}"/>
          </ac:grpSpMkLst>
        </pc:grpChg>
        <pc:grpChg chg="mod">
          <ac:chgData name="Bill Lord" userId="b68276031ed32d04" providerId="LiveId" clId="{6E38DA67-EC78-44D4-94B2-6EFB977CEF88}" dt="2022-10-25T18:53:30.578" v="8577"/>
          <ac:grpSpMkLst>
            <pc:docMk/>
            <pc:sldMk cId="1668462353" sldId="587"/>
            <ac:grpSpMk id="155" creationId="{55CD6EDE-4B7B-1811-7242-9B05348D9BA0}"/>
          </ac:grpSpMkLst>
        </pc:grpChg>
        <pc:grpChg chg="mod">
          <ac:chgData name="Bill Lord" userId="b68276031ed32d04" providerId="LiveId" clId="{6E38DA67-EC78-44D4-94B2-6EFB977CEF88}" dt="2022-10-25T18:53:30.578" v="8577"/>
          <ac:grpSpMkLst>
            <pc:docMk/>
            <pc:sldMk cId="1668462353" sldId="587"/>
            <ac:grpSpMk id="156" creationId="{B7E42447-C824-787E-C134-949CA216E7E4}"/>
          </ac:grpSpMkLst>
        </pc:grpChg>
        <pc:grpChg chg="add mod">
          <ac:chgData name="Bill Lord" userId="b68276031ed32d04" providerId="LiveId" clId="{6E38DA67-EC78-44D4-94B2-6EFB977CEF88}" dt="2022-10-25T18:53:46.888" v="8580" actId="1076"/>
          <ac:grpSpMkLst>
            <pc:docMk/>
            <pc:sldMk cId="1668462353" sldId="587"/>
            <ac:grpSpMk id="162" creationId="{0483A962-206E-701D-3FD6-4CEAE79A2A87}"/>
          </ac:grpSpMkLst>
        </pc:grpChg>
        <pc:grpChg chg="mod">
          <ac:chgData name="Bill Lord" userId="b68276031ed32d04" providerId="LiveId" clId="{6E38DA67-EC78-44D4-94B2-6EFB977CEF88}" dt="2022-10-25T18:53:39.666" v="8579"/>
          <ac:grpSpMkLst>
            <pc:docMk/>
            <pc:sldMk cId="1668462353" sldId="587"/>
            <ac:grpSpMk id="163" creationId="{FB46F1B6-EF0A-B0E0-24CE-CEF1C8B1F40D}"/>
          </ac:grpSpMkLst>
        </pc:grpChg>
        <pc:grpChg chg="mod">
          <ac:chgData name="Bill Lord" userId="b68276031ed32d04" providerId="LiveId" clId="{6E38DA67-EC78-44D4-94B2-6EFB977CEF88}" dt="2022-10-25T18:53:39.666" v="8579"/>
          <ac:grpSpMkLst>
            <pc:docMk/>
            <pc:sldMk cId="1668462353" sldId="587"/>
            <ac:grpSpMk id="165" creationId="{47DA36F0-4B23-3FCC-1BB9-560E81D11B63}"/>
          </ac:grpSpMkLst>
        </pc:grpChg>
        <pc:grpChg chg="mod">
          <ac:chgData name="Bill Lord" userId="b68276031ed32d04" providerId="LiveId" clId="{6E38DA67-EC78-44D4-94B2-6EFB977CEF88}" dt="2022-10-25T18:53:39.666" v="8579"/>
          <ac:grpSpMkLst>
            <pc:docMk/>
            <pc:sldMk cId="1668462353" sldId="587"/>
            <ac:grpSpMk id="166" creationId="{67774EB5-B643-364F-BDDE-EF1721E08761}"/>
          </ac:grpSpMkLst>
        </pc:grpChg>
        <pc:picChg chg="add mod modCrop">
          <ac:chgData name="Bill Lord" userId="b68276031ed32d04" providerId="LiveId" clId="{6E38DA67-EC78-44D4-94B2-6EFB977CEF88}" dt="2022-10-25T18:57:59.287" v="8590" actId="1076"/>
          <ac:picMkLst>
            <pc:docMk/>
            <pc:sldMk cId="1668462353" sldId="587"/>
            <ac:picMk id="173" creationId="{8CA039EF-C25F-59CC-AA6D-A9CCB6A98AB4}"/>
          </ac:picMkLst>
        </pc:picChg>
        <pc:cxnChg chg="add mod topLvl">
          <ac:chgData name="Bill Lord" userId="b68276031ed32d04" providerId="LiveId" clId="{6E38DA67-EC78-44D4-94B2-6EFB977CEF88}" dt="2022-10-25T18:33:36.333" v="8290" actId="164"/>
          <ac:cxnSpMkLst>
            <pc:docMk/>
            <pc:sldMk cId="1668462353" sldId="587"/>
            <ac:cxnSpMk id="14" creationId="{0BDBA997-2268-CBD5-106E-D41A4C8383FD}"/>
          </ac:cxnSpMkLst>
        </pc:cxnChg>
        <pc:cxnChg chg="add mod topLvl">
          <ac:chgData name="Bill Lord" userId="b68276031ed32d04" providerId="LiveId" clId="{6E38DA67-EC78-44D4-94B2-6EFB977CEF88}" dt="2022-10-25T18:33:36.333" v="8290" actId="164"/>
          <ac:cxnSpMkLst>
            <pc:docMk/>
            <pc:sldMk cId="1668462353" sldId="587"/>
            <ac:cxnSpMk id="21" creationId="{64100625-9588-F013-36F0-C5C94918EEB2}"/>
          </ac:cxnSpMkLst>
        </pc:cxnChg>
        <pc:cxnChg chg="mod topLvl">
          <ac:chgData name="Bill Lord" userId="b68276031ed32d04" providerId="LiveId" clId="{6E38DA67-EC78-44D4-94B2-6EFB977CEF88}" dt="2022-10-25T18:33:36.333" v="8290" actId="164"/>
          <ac:cxnSpMkLst>
            <pc:docMk/>
            <pc:sldMk cId="1668462353" sldId="587"/>
            <ac:cxnSpMk id="25" creationId="{D7732EFA-674E-A13B-01AA-39B96225D983}"/>
          </ac:cxnSpMkLst>
        </pc:cxnChg>
        <pc:cxnChg chg="mod topLvl">
          <ac:chgData name="Bill Lord" userId="b68276031ed32d04" providerId="LiveId" clId="{6E38DA67-EC78-44D4-94B2-6EFB977CEF88}" dt="2022-10-25T18:33:36.333" v="8290" actId="164"/>
          <ac:cxnSpMkLst>
            <pc:docMk/>
            <pc:sldMk cId="1668462353" sldId="587"/>
            <ac:cxnSpMk id="28" creationId="{34A50CBF-276B-A1FB-7EB6-E60051A8BD76}"/>
          </ac:cxnSpMkLst>
        </pc:cxnChg>
        <pc:cxnChg chg="mod topLvl">
          <ac:chgData name="Bill Lord" userId="b68276031ed32d04" providerId="LiveId" clId="{6E38DA67-EC78-44D4-94B2-6EFB977CEF88}" dt="2022-10-25T18:33:36.333" v="8290" actId="164"/>
          <ac:cxnSpMkLst>
            <pc:docMk/>
            <pc:sldMk cId="1668462353" sldId="587"/>
            <ac:cxnSpMk id="31" creationId="{71B94062-126D-6779-E025-A4A26A28BC30}"/>
          </ac:cxnSpMkLst>
        </pc:cxnChg>
        <pc:cxnChg chg="mod topLvl">
          <ac:chgData name="Bill Lord" userId="b68276031ed32d04" providerId="LiveId" clId="{6E38DA67-EC78-44D4-94B2-6EFB977CEF88}" dt="2022-10-25T18:33:36.333" v="8290" actId="164"/>
          <ac:cxnSpMkLst>
            <pc:docMk/>
            <pc:sldMk cId="1668462353" sldId="587"/>
            <ac:cxnSpMk id="34" creationId="{FE8B6251-505B-5F6C-F6CA-5C9CCF139556}"/>
          </ac:cxnSpMkLst>
        </pc:cxnChg>
        <pc:cxnChg chg="add mod">
          <ac:chgData name="Bill Lord" userId="b68276031ed32d04" providerId="LiveId" clId="{6E38DA67-EC78-44D4-94B2-6EFB977CEF88}" dt="2022-10-25T18:35:13.482" v="8301" actId="164"/>
          <ac:cxnSpMkLst>
            <pc:docMk/>
            <pc:sldMk cId="1668462353" sldId="587"/>
            <ac:cxnSpMk id="41" creationId="{D4DED922-B603-19C8-CDDB-1C988BAB224F}"/>
          </ac:cxnSpMkLst>
        </pc:cxnChg>
        <pc:cxnChg chg="add mod">
          <ac:chgData name="Bill Lord" userId="b68276031ed32d04" providerId="LiveId" clId="{6E38DA67-EC78-44D4-94B2-6EFB977CEF88}" dt="2022-10-25T18:35:13.482" v="8301" actId="164"/>
          <ac:cxnSpMkLst>
            <pc:docMk/>
            <pc:sldMk cId="1668462353" sldId="587"/>
            <ac:cxnSpMk id="43" creationId="{8AFD149C-207A-4001-FF6A-CF5B2A1D89FB}"/>
          </ac:cxnSpMkLst>
        </pc:cxnChg>
        <pc:cxnChg chg="add mod">
          <ac:chgData name="Bill Lord" userId="b68276031ed32d04" providerId="LiveId" clId="{6E38DA67-EC78-44D4-94B2-6EFB977CEF88}" dt="2022-10-25T18:35:13.482" v="8301" actId="164"/>
          <ac:cxnSpMkLst>
            <pc:docMk/>
            <pc:sldMk cId="1668462353" sldId="587"/>
            <ac:cxnSpMk id="45" creationId="{47B493C4-5880-3EAB-5120-6437D6454CB2}"/>
          </ac:cxnSpMkLst>
        </pc:cxnChg>
        <pc:cxnChg chg="add mod">
          <ac:chgData name="Bill Lord" userId="b68276031ed32d04" providerId="LiveId" clId="{6E38DA67-EC78-44D4-94B2-6EFB977CEF88}" dt="2022-10-25T18:35:13.482" v="8301" actId="164"/>
          <ac:cxnSpMkLst>
            <pc:docMk/>
            <pc:sldMk cId="1668462353" sldId="587"/>
            <ac:cxnSpMk id="46" creationId="{A9708447-A4D0-3412-F435-3D40F0F185E6}"/>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10/26/2024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1</a:t>
            </a:fld>
            <a:endParaRPr lang="en-US"/>
          </a:p>
        </p:txBody>
      </p:sp>
    </p:spTree>
    <p:extLst>
      <p:ext uri="{BB962C8B-B14F-4D97-AF65-F5344CB8AC3E}">
        <p14:creationId xmlns:p14="http://schemas.microsoft.com/office/powerpoint/2010/main" val="410960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42</a:t>
            </a:fld>
            <a:endParaRPr lang="en-US"/>
          </a:p>
        </p:txBody>
      </p:sp>
    </p:spTree>
    <p:extLst>
      <p:ext uri="{BB962C8B-B14F-4D97-AF65-F5344CB8AC3E}">
        <p14:creationId xmlns:p14="http://schemas.microsoft.com/office/powerpoint/2010/main" val="420456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43</a:t>
            </a:fld>
            <a:endParaRPr lang="en-US"/>
          </a:p>
        </p:txBody>
      </p:sp>
    </p:spTree>
    <p:extLst>
      <p:ext uri="{BB962C8B-B14F-4D97-AF65-F5344CB8AC3E}">
        <p14:creationId xmlns:p14="http://schemas.microsoft.com/office/powerpoint/2010/main" val="3905612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44</a:t>
            </a:fld>
            <a:endParaRPr lang="en-US"/>
          </a:p>
        </p:txBody>
      </p:sp>
    </p:spTree>
    <p:extLst>
      <p:ext uri="{BB962C8B-B14F-4D97-AF65-F5344CB8AC3E}">
        <p14:creationId xmlns:p14="http://schemas.microsoft.com/office/powerpoint/2010/main" val="349425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46</a:t>
            </a:fld>
            <a:endParaRPr lang="en-US"/>
          </a:p>
        </p:txBody>
      </p:sp>
    </p:spTree>
    <p:extLst>
      <p:ext uri="{BB962C8B-B14F-4D97-AF65-F5344CB8AC3E}">
        <p14:creationId xmlns:p14="http://schemas.microsoft.com/office/powerpoint/2010/main" val="3366163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48</a:t>
            </a:fld>
            <a:endParaRPr lang="en-US"/>
          </a:p>
        </p:txBody>
      </p:sp>
    </p:spTree>
    <p:extLst>
      <p:ext uri="{BB962C8B-B14F-4D97-AF65-F5344CB8AC3E}">
        <p14:creationId xmlns:p14="http://schemas.microsoft.com/office/powerpoint/2010/main" val="179585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F5A65-4C7D-729E-BD4C-5DD3460E9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8431B-8549-84EE-03F5-A3384759C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BA5D1-83D5-63BA-444C-5F92CE537E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DA392F-CA61-F97F-3E17-5F03E0AC55D1}"/>
              </a:ext>
            </a:extLst>
          </p:cNvPr>
          <p:cNvSpPr>
            <a:spLocks noGrp="1"/>
          </p:cNvSpPr>
          <p:nvPr>
            <p:ph type="sldNum" sz="quarter" idx="10"/>
          </p:nvPr>
        </p:nvSpPr>
        <p:spPr/>
        <p:txBody>
          <a:bodyPr/>
          <a:lstStyle/>
          <a:p>
            <a:fld id="{491EC353-2619-4BD7-951F-20C4484024D4}" type="slidenum">
              <a:rPr lang="en-US" smtClean="0"/>
              <a:t>49</a:t>
            </a:fld>
            <a:endParaRPr lang="en-US"/>
          </a:p>
        </p:txBody>
      </p:sp>
    </p:spTree>
    <p:extLst>
      <p:ext uri="{BB962C8B-B14F-4D97-AF65-F5344CB8AC3E}">
        <p14:creationId xmlns:p14="http://schemas.microsoft.com/office/powerpoint/2010/main" val="765658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27F06-476B-F961-BA65-E734100D4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50001-D4C1-82A5-5C7A-DC7A6CA80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92043-9C92-2448-1E41-29D0BBA92F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B75DBB-B1E6-D573-BF4D-49AFEA25384F}"/>
              </a:ext>
            </a:extLst>
          </p:cNvPr>
          <p:cNvSpPr>
            <a:spLocks noGrp="1"/>
          </p:cNvSpPr>
          <p:nvPr>
            <p:ph type="sldNum" sz="quarter" idx="10"/>
          </p:nvPr>
        </p:nvSpPr>
        <p:spPr/>
        <p:txBody>
          <a:bodyPr/>
          <a:lstStyle/>
          <a:p>
            <a:fld id="{491EC353-2619-4BD7-951F-20C4484024D4}" type="slidenum">
              <a:rPr lang="en-US" smtClean="0"/>
              <a:t>50</a:t>
            </a:fld>
            <a:endParaRPr lang="en-US"/>
          </a:p>
        </p:txBody>
      </p:sp>
    </p:spTree>
    <p:extLst>
      <p:ext uri="{BB962C8B-B14F-4D97-AF65-F5344CB8AC3E}">
        <p14:creationId xmlns:p14="http://schemas.microsoft.com/office/powerpoint/2010/main" val="168963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D9517-2F5A-468A-A5CB-AEECF1235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F9E2D-4DD5-5166-8D40-AB00C1575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FFC00-7C8D-6A3E-485B-40740AC158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BE75C6-2A3E-C4BF-AC7D-3CF089126E67}"/>
              </a:ext>
            </a:extLst>
          </p:cNvPr>
          <p:cNvSpPr>
            <a:spLocks noGrp="1"/>
          </p:cNvSpPr>
          <p:nvPr>
            <p:ph type="sldNum" sz="quarter" idx="10"/>
          </p:nvPr>
        </p:nvSpPr>
        <p:spPr/>
        <p:txBody>
          <a:bodyPr/>
          <a:lstStyle/>
          <a:p>
            <a:fld id="{491EC353-2619-4BD7-951F-20C4484024D4}" type="slidenum">
              <a:rPr lang="en-US" smtClean="0"/>
              <a:t>51</a:t>
            </a:fld>
            <a:endParaRPr lang="en-US"/>
          </a:p>
        </p:txBody>
      </p:sp>
    </p:spTree>
    <p:extLst>
      <p:ext uri="{BB962C8B-B14F-4D97-AF65-F5344CB8AC3E}">
        <p14:creationId xmlns:p14="http://schemas.microsoft.com/office/powerpoint/2010/main" val="157565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F4245-479A-6343-B213-025C810DB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5C7C7-F17F-7300-C805-83C6BFD21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A79CA-EB34-8D4C-7E01-D030F25E6E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FAE284-371C-551C-59D9-0F6428C0CE53}"/>
              </a:ext>
            </a:extLst>
          </p:cNvPr>
          <p:cNvSpPr>
            <a:spLocks noGrp="1"/>
          </p:cNvSpPr>
          <p:nvPr>
            <p:ph type="sldNum" sz="quarter" idx="10"/>
          </p:nvPr>
        </p:nvSpPr>
        <p:spPr/>
        <p:txBody>
          <a:bodyPr/>
          <a:lstStyle/>
          <a:p>
            <a:fld id="{491EC353-2619-4BD7-951F-20C4484024D4}" type="slidenum">
              <a:rPr lang="en-US" smtClean="0"/>
              <a:t>52</a:t>
            </a:fld>
            <a:endParaRPr lang="en-US"/>
          </a:p>
        </p:txBody>
      </p:sp>
    </p:spTree>
    <p:extLst>
      <p:ext uri="{BB962C8B-B14F-4D97-AF65-F5344CB8AC3E}">
        <p14:creationId xmlns:p14="http://schemas.microsoft.com/office/powerpoint/2010/main" val="62250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2990E-92FD-05D0-512A-EC162A4A2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55BEF-7443-050F-BF0B-2158CD038A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A89C62-498D-DFCF-7133-02F71462B4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EA9C5E-A46B-9698-C575-1ECCC86C4C0C}"/>
              </a:ext>
            </a:extLst>
          </p:cNvPr>
          <p:cNvSpPr>
            <a:spLocks noGrp="1"/>
          </p:cNvSpPr>
          <p:nvPr>
            <p:ph type="sldNum" sz="quarter" idx="10"/>
          </p:nvPr>
        </p:nvSpPr>
        <p:spPr/>
        <p:txBody>
          <a:bodyPr/>
          <a:lstStyle/>
          <a:p>
            <a:fld id="{491EC353-2619-4BD7-951F-20C4484024D4}" type="slidenum">
              <a:rPr lang="en-US" smtClean="0"/>
              <a:t>54</a:t>
            </a:fld>
            <a:endParaRPr lang="en-US"/>
          </a:p>
        </p:txBody>
      </p:sp>
    </p:spTree>
    <p:extLst>
      <p:ext uri="{BB962C8B-B14F-4D97-AF65-F5344CB8AC3E}">
        <p14:creationId xmlns:p14="http://schemas.microsoft.com/office/powerpoint/2010/main" val="2305598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2</a:t>
            </a:fld>
            <a:endParaRPr lang="en-US"/>
          </a:p>
        </p:txBody>
      </p:sp>
    </p:spTree>
    <p:extLst>
      <p:ext uri="{BB962C8B-B14F-4D97-AF65-F5344CB8AC3E}">
        <p14:creationId xmlns:p14="http://schemas.microsoft.com/office/powerpoint/2010/main" val="445208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55</a:t>
            </a:fld>
            <a:endParaRPr lang="en-US"/>
          </a:p>
        </p:txBody>
      </p:sp>
    </p:spTree>
    <p:extLst>
      <p:ext uri="{BB962C8B-B14F-4D97-AF65-F5344CB8AC3E}">
        <p14:creationId xmlns:p14="http://schemas.microsoft.com/office/powerpoint/2010/main" val="168479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56</a:t>
            </a:fld>
            <a:endParaRPr lang="en-US"/>
          </a:p>
        </p:txBody>
      </p:sp>
    </p:spTree>
    <p:extLst>
      <p:ext uri="{BB962C8B-B14F-4D97-AF65-F5344CB8AC3E}">
        <p14:creationId xmlns:p14="http://schemas.microsoft.com/office/powerpoint/2010/main" val="1557466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57</a:t>
            </a:fld>
            <a:endParaRPr lang="en-US"/>
          </a:p>
        </p:txBody>
      </p:sp>
    </p:spTree>
    <p:extLst>
      <p:ext uri="{BB962C8B-B14F-4D97-AF65-F5344CB8AC3E}">
        <p14:creationId xmlns:p14="http://schemas.microsoft.com/office/powerpoint/2010/main" val="320797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59</a:t>
            </a:fld>
            <a:endParaRPr lang="en-US"/>
          </a:p>
        </p:txBody>
      </p:sp>
    </p:spTree>
    <p:extLst>
      <p:ext uri="{BB962C8B-B14F-4D97-AF65-F5344CB8AC3E}">
        <p14:creationId xmlns:p14="http://schemas.microsoft.com/office/powerpoint/2010/main" val="7354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60</a:t>
            </a:fld>
            <a:endParaRPr lang="en-US"/>
          </a:p>
        </p:txBody>
      </p:sp>
    </p:spTree>
    <p:extLst>
      <p:ext uri="{BB962C8B-B14F-4D97-AF65-F5344CB8AC3E}">
        <p14:creationId xmlns:p14="http://schemas.microsoft.com/office/powerpoint/2010/main" val="1028955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61</a:t>
            </a:fld>
            <a:endParaRPr lang="en-US"/>
          </a:p>
        </p:txBody>
      </p:sp>
    </p:spTree>
    <p:extLst>
      <p:ext uri="{BB962C8B-B14F-4D97-AF65-F5344CB8AC3E}">
        <p14:creationId xmlns:p14="http://schemas.microsoft.com/office/powerpoint/2010/main" val="427427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62</a:t>
            </a:fld>
            <a:endParaRPr lang="en-US"/>
          </a:p>
        </p:txBody>
      </p:sp>
    </p:spTree>
    <p:extLst>
      <p:ext uri="{BB962C8B-B14F-4D97-AF65-F5344CB8AC3E}">
        <p14:creationId xmlns:p14="http://schemas.microsoft.com/office/powerpoint/2010/main" val="1196440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63</a:t>
            </a:fld>
            <a:endParaRPr lang="en-US"/>
          </a:p>
        </p:txBody>
      </p:sp>
    </p:spTree>
    <p:extLst>
      <p:ext uri="{BB962C8B-B14F-4D97-AF65-F5344CB8AC3E}">
        <p14:creationId xmlns:p14="http://schemas.microsoft.com/office/powerpoint/2010/main" val="28009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64</a:t>
            </a:fld>
            <a:endParaRPr lang="en-US"/>
          </a:p>
        </p:txBody>
      </p:sp>
    </p:spTree>
    <p:extLst>
      <p:ext uri="{BB962C8B-B14F-4D97-AF65-F5344CB8AC3E}">
        <p14:creationId xmlns:p14="http://schemas.microsoft.com/office/powerpoint/2010/main" val="4035010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65</a:t>
            </a:fld>
            <a:endParaRPr lang="en-US"/>
          </a:p>
        </p:txBody>
      </p:sp>
    </p:spTree>
    <p:extLst>
      <p:ext uri="{BB962C8B-B14F-4D97-AF65-F5344CB8AC3E}">
        <p14:creationId xmlns:p14="http://schemas.microsoft.com/office/powerpoint/2010/main" val="293317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25</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88001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66</a:t>
            </a:fld>
            <a:endParaRPr lang="en-US"/>
          </a:p>
        </p:txBody>
      </p:sp>
    </p:spTree>
    <p:extLst>
      <p:ext uri="{BB962C8B-B14F-4D97-AF65-F5344CB8AC3E}">
        <p14:creationId xmlns:p14="http://schemas.microsoft.com/office/powerpoint/2010/main" val="4080364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67</a:t>
            </a:fld>
            <a:endParaRPr lang="en-US"/>
          </a:p>
        </p:txBody>
      </p:sp>
    </p:spTree>
    <p:extLst>
      <p:ext uri="{BB962C8B-B14F-4D97-AF65-F5344CB8AC3E}">
        <p14:creationId xmlns:p14="http://schemas.microsoft.com/office/powerpoint/2010/main" val="325126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68</a:t>
            </a:fld>
            <a:endParaRPr lang="en-US"/>
          </a:p>
        </p:txBody>
      </p:sp>
    </p:spTree>
    <p:extLst>
      <p:ext uri="{BB962C8B-B14F-4D97-AF65-F5344CB8AC3E}">
        <p14:creationId xmlns:p14="http://schemas.microsoft.com/office/powerpoint/2010/main" val="928425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69</a:t>
            </a:fld>
            <a:endParaRPr lang="en-US"/>
          </a:p>
        </p:txBody>
      </p:sp>
    </p:spTree>
    <p:extLst>
      <p:ext uri="{BB962C8B-B14F-4D97-AF65-F5344CB8AC3E}">
        <p14:creationId xmlns:p14="http://schemas.microsoft.com/office/powerpoint/2010/main" val="3470777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70</a:t>
            </a:fld>
            <a:endParaRPr lang="en-US"/>
          </a:p>
        </p:txBody>
      </p:sp>
    </p:spTree>
    <p:extLst>
      <p:ext uri="{BB962C8B-B14F-4D97-AF65-F5344CB8AC3E}">
        <p14:creationId xmlns:p14="http://schemas.microsoft.com/office/powerpoint/2010/main" val="3519067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72</a:t>
            </a:fld>
            <a:endParaRPr lang="en-US"/>
          </a:p>
        </p:txBody>
      </p:sp>
    </p:spTree>
    <p:extLst>
      <p:ext uri="{BB962C8B-B14F-4D97-AF65-F5344CB8AC3E}">
        <p14:creationId xmlns:p14="http://schemas.microsoft.com/office/powerpoint/2010/main" val="73549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73</a:t>
            </a:fld>
            <a:endParaRPr lang="en-US"/>
          </a:p>
        </p:txBody>
      </p:sp>
    </p:spTree>
    <p:extLst>
      <p:ext uri="{BB962C8B-B14F-4D97-AF65-F5344CB8AC3E}">
        <p14:creationId xmlns:p14="http://schemas.microsoft.com/office/powerpoint/2010/main" val="1028955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74</a:t>
            </a:fld>
            <a:endParaRPr lang="en-US"/>
          </a:p>
        </p:txBody>
      </p:sp>
    </p:spTree>
    <p:extLst>
      <p:ext uri="{BB962C8B-B14F-4D97-AF65-F5344CB8AC3E}">
        <p14:creationId xmlns:p14="http://schemas.microsoft.com/office/powerpoint/2010/main" val="147302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75</a:t>
            </a:fld>
            <a:endParaRPr lang="en-US"/>
          </a:p>
        </p:txBody>
      </p:sp>
    </p:spTree>
    <p:extLst>
      <p:ext uri="{BB962C8B-B14F-4D97-AF65-F5344CB8AC3E}">
        <p14:creationId xmlns:p14="http://schemas.microsoft.com/office/powerpoint/2010/main" val="2370529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76</a:t>
            </a:fld>
            <a:endParaRPr lang="en-US"/>
          </a:p>
        </p:txBody>
      </p:sp>
    </p:spTree>
    <p:extLst>
      <p:ext uri="{BB962C8B-B14F-4D97-AF65-F5344CB8AC3E}">
        <p14:creationId xmlns:p14="http://schemas.microsoft.com/office/powerpoint/2010/main" val="346934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26</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0544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77</a:t>
            </a:fld>
            <a:endParaRPr lang="en-US"/>
          </a:p>
        </p:txBody>
      </p:sp>
    </p:spTree>
    <p:extLst>
      <p:ext uri="{BB962C8B-B14F-4D97-AF65-F5344CB8AC3E}">
        <p14:creationId xmlns:p14="http://schemas.microsoft.com/office/powerpoint/2010/main" val="280095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78</a:t>
            </a:fld>
            <a:endParaRPr lang="en-US"/>
          </a:p>
        </p:txBody>
      </p:sp>
    </p:spTree>
    <p:extLst>
      <p:ext uri="{BB962C8B-B14F-4D97-AF65-F5344CB8AC3E}">
        <p14:creationId xmlns:p14="http://schemas.microsoft.com/office/powerpoint/2010/main" val="2509879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191B0-2FE4-521E-6BA7-4444CACA0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9C44D-97E1-B7E9-259F-406B7447D6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70741-9AB7-353C-DEA6-BB8A96E7A6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A8CD3F-A955-AB43-EAD7-1C67E58E8849}"/>
              </a:ext>
            </a:extLst>
          </p:cNvPr>
          <p:cNvSpPr>
            <a:spLocks noGrp="1"/>
          </p:cNvSpPr>
          <p:nvPr>
            <p:ph type="sldNum" sz="quarter" idx="10"/>
          </p:nvPr>
        </p:nvSpPr>
        <p:spPr/>
        <p:txBody>
          <a:bodyPr/>
          <a:lstStyle/>
          <a:p>
            <a:fld id="{491EC353-2619-4BD7-951F-20C4484024D4}" type="slidenum">
              <a:rPr lang="en-US" smtClean="0"/>
              <a:t>79</a:t>
            </a:fld>
            <a:endParaRPr lang="en-US"/>
          </a:p>
        </p:txBody>
      </p:sp>
    </p:spTree>
    <p:extLst>
      <p:ext uri="{BB962C8B-B14F-4D97-AF65-F5344CB8AC3E}">
        <p14:creationId xmlns:p14="http://schemas.microsoft.com/office/powerpoint/2010/main" val="314755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D5A6C5-F06F-438E-8733-C497DE69C4FE}" type="slidenum">
              <a:rPr lang="en-US" altLang="en-US" sz="1200">
                <a:solidFill>
                  <a:prstClr val="black"/>
                </a:solidFill>
              </a:rPr>
              <a:pPr/>
              <a:t>28</a:t>
            </a:fld>
            <a:endParaRPr lang="en-US" altLang="en-US" sz="1200">
              <a:solidFill>
                <a:prstClr val="black"/>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9971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CD6D71-DF60-4CA4-AF3A-278194F3B8A3}" type="slidenum">
              <a:rPr lang="en-US" altLang="en-US" sz="1200">
                <a:solidFill>
                  <a:prstClr val="black"/>
                </a:solidFill>
              </a:rPr>
              <a:pPr/>
              <a:t>35</a:t>
            </a:fld>
            <a:endParaRPr lang="en-US" altLang="en-US" sz="1200">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4471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39</a:t>
            </a:fld>
            <a:endParaRPr lang="en-US"/>
          </a:p>
        </p:txBody>
      </p:sp>
    </p:spTree>
    <p:extLst>
      <p:ext uri="{BB962C8B-B14F-4D97-AF65-F5344CB8AC3E}">
        <p14:creationId xmlns:p14="http://schemas.microsoft.com/office/powerpoint/2010/main" val="1814495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40</a:t>
            </a:fld>
            <a:endParaRPr lang="en-US"/>
          </a:p>
        </p:txBody>
      </p:sp>
    </p:spTree>
    <p:extLst>
      <p:ext uri="{BB962C8B-B14F-4D97-AF65-F5344CB8AC3E}">
        <p14:creationId xmlns:p14="http://schemas.microsoft.com/office/powerpoint/2010/main" val="2471343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EC353-2619-4BD7-951F-20C4484024D4}" type="slidenum">
              <a:rPr lang="en-US" smtClean="0"/>
              <a:t>41</a:t>
            </a:fld>
            <a:endParaRPr lang="en-US"/>
          </a:p>
        </p:txBody>
      </p:sp>
    </p:spTree>
    <p:extLst>
      <p:ext uri="{BB962C8B-B14F-4D97-AF65-F5344CB8AC3E}">
        <p14:creationId xmlns:p14="http://schemas.microsoft.com/office/powerpoint/2010/main" val="575912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7FCA70-9B4C-4761-89DE-96ABFE52082D}" type="datetime1">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B01C8-2CB6-459C-9DDC-C751B41FF7CD}" type="datetime1">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15A417-9B36-424F-81E2-0C419871EC1D}" type="datetime1">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929D2-D503-459B-A644-3E6567A8839E}" type="datetime1">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90704-6642-43F7-935B-3857691B802B}" type="datetime1">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902186-3DD2-4CD9-8AA5-A3EF42DD4730}" type="datetime1">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F020C3-10E8-4470-AA7E-8899AD2C53E9}" type="datetime1">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B7B46C-4439-429D-96D8-199DBC857C59}" type="datetime1">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5282-A829-4931-AD8F-F0B7EEF34883}" type="datetime1">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A586C2-C84B-4E1A-A062-871BC3594A10}" type="datetime1">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6735A2-54D4-4A03-AE35-79D5E469FDE0}" type="datetime1">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D6ECB-556B-4A15-8066-6480EED0D969}" type="datetime1">
              <a:rPr lang="en-US" smtClean="0"/>
              <a:t>10/26/2024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3" Type="http://schemas.openxmlformats.org/officeDocument/2006/relationships/hyperlink" Target="https://www.usability.gov/how-to-and-tools/methods/use-cases.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oleObject" Target="../embeddings/oleObject4.bin"/><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jpe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en.wikipedia.org/wiki/Software_system" TargetMode="External"/><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Software_architecture" TargetMode="External"/><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70931BF-B0DE-FEDA-817B-A08418FF8F66}"/>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nk sky with trees&#10;&#10;Description automatically generated">
            <a:extLst>
              <a:ext uri="{FF2B5EF4-FFF2-40B4-BE49-F238E27FC236}">
                <a16:creationId xmlns:a16="http://schemas.microsoft.com/office/drawing/2014/main" id="{84869048-3DF6-3908-63C5-0E554BF72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0BEF37E-71F5-69F9-200D-77737D1CF54E}"/>
              </a:ext>
            </a:extLst>
          </p:cNvPr>
          <p:cNvSpPr txBox="1">
            <a:spLocks/>
          </p:cNvSpPr>
          <p:nvPr/>
        </p:nvSpPr>
        <p:spPr>
          <a:xfrm>
            <a:off x="3358662" y="414050"/>
            <a:ext cx="5477607" cy="130045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Arial Black" panose="020B0A04020102020204" pitchFamily="34" charset="0"/>
              </a:rPr>
              <a:t>CISC-6100: </a:t>
            </a:r>
          </a:p>
          <a:p>
            <a:pPr algn="ctr"/>
            <a:r>
              <a:rPr lang="en-US" sz="4000" dirty="0">
                <a:solidFill>
                  <a:schemeClr val="bg1"/>
                </a:solidFill>
                <a:latin typeface="Arial Black" panose="020B0A04020102020204" pitchFamily="34" charset="0"/>
              </a:rPr>
              <a:t>Software Engineering</a:t>
            </a:r>
          </a:p>
        </p:txBody>
      </p:sp>
      <p:sp>
        <p:nvSpPr>
          <p:cNvPr id="17" name="Subtitle 2">
            <a:extLst>
              <a:ext uri="{FF2B5EF4-FFF2-40B4-BE49-F238E27FC236}">
                <a16:creationId xmlns:a16="http://schemas.microsoft.com/office/drawing/2014/main" id="{C27FC87A-D624-5D2D-44E9-EA7DFDC96486}"/>
              </a:ext>
            </a:extLst>
          </p:cNvPr>
          <p:cNvSpPr txBox="1">
            <a:spLocks/>
          </p:cNvSpPr>
          <p:nvPr/>
        </p:nvSpPr>
        <p:spPr>
          <a:xfrm>
            <a:off x="4092325" y="3186812"/>
            <a:ext cx="4007348" cy="48437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latin typeface="Arial Black" panose="020B0A04020102020204" pitchFamily="34" charset="0"/>
              </a:rPr>
              <a:t>Midterm review</a:t>
            </a:r>
          </a:p>
        </p:txBody>
      </p:sp>
      <p:sp>
        <p:nvSpPr>
          <p:cNvPr id="18" name="TextBox 17">
            <a:extLst>
              <a:ext uri="{FF2B5EF4-FFF2-40B4-BE49-F238E27FC236}">
                <a16:creationId xmlns:a16="http://schemas.microsoft.com/office/drawing/2014/main" id="{8DA463C2-5E93-9931-DE7A-639BCD59E0B1}"/>
              </a:ext>
            </a:extLst>
          </p:cNvPr>
          <p:cNvSpPr txBox="1"/>
          <p:nvPr/>
        </p:nvSpPr>
        <p:spPr>
          <a:xfrm>
            <a:off x="4092324" y="6443948"/>
            <a:ext cx="4007348" cy="369332"/>
          </a:xfrm>
          <a:prstGeom prst="rect">
            <a:avLst/>
          </a:prstGeom>
          <a:noFill/>
        </p:spPr>
        <p:txBody>
          <a:bodyPr wrap="square" rtlCol="0">
            <a:spAutoFit/>
          </a:bodyPr>
          <a:lstStyle/>
          <a:p>
            <a:pPr algn="ctr">
              <a:spcAft>
                <a:spcPts val="600"/>
              </a:spcAft>
            </a:pPr>
            <a:r>
              <a:rPr lang="en-US" dirty="0">
                <a:solidFill>
                  <a:schemeClr val="bg1"/>
                </a:solidFill>
                <a:latin typeface="Arial Black" panose="020B0A04020102020204" pitchFamily="34" charset="0"/>
              </a:rPr>
              <a:t>Week 7 -- October 18</a:t>
            </a:r>
          </a:p>
        </p:txBody>
      </p:sp>
    </p:spTree>
    <p:extLst>
      <p:ext uri="{BB962C8B-B14F-4D97-AF65-F5344CB8AC3E}">
        <p14:creationId xmlns:p14="http://schemas.microsoft.com/office/powerpoint/2010/main" val="14506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400"/>
                                        <p:tgtEl>
                                          <p:spTgt spid="17">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6"/>
                                        </p:tgtEl>
                                        <p:attrNameLst>
                                          <p:attrName>style.visibility</p:attrName>
                                        </p:attrNameLst>
                                      </p:cBhvr>
                                      <p:to>
                                        <p:strVal val="visible"/>
                                      </p:to>
                                    </p:set>
                                    <p:animEffect transition="in" filter="fade">
                                      <p:cBhvr>
                                        <p:cTn id="10"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DE7A5-D153-0CBB-5542-D31C1F7F0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FC411B-D747-22A8-DDD6-AA04CF44BC40}"/>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7028C8D5-90BD-5CBA-D617-27EED33BABED}"/>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9EC2692C-1522-8038-FC93-5B6AA545D243}"/>
              </a:ext>
            </a:extLst>
          </p:cNvPr>
          <p:cNvSpPr txBox="1"/>
          <p:nvPr/>
        </p:nvSpPr>
        <p:spPr>
          <a:xfrm>
            <a:off x="3322520" y="61518"/>
            <a:ext cx="189918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D</a:t>
            </a:r>
          </a:p>
        </p:txBody>
      </p:sp>
      <p:pic>
        <p:nvPicPr>
          <p:cNvPr id="5" name="Picture 4">
            <a:extLst>
              <a:ext uri="{FF2B5EF4-FFF2-40B4-BE49-F238E27FC236}">
                <a16:creationId xmlns:a16="http://schemas.microsoft.com/office/drawing/2014/main" id="{AC1177A0-5DD9-DF65-7269-23EA6AFBC716}"/>
              </a:ext>
            </a:extLst>
          </p:cNvPr>
          <p:cNvPicPr>
            <a:picLocks noChangeAspect="1"/>
          </p:cNvPicPr>
          <p:nvPr/>
        </p:nvPicPr>
        <p:blipFill>
          <a:blip r:embed="rId2"/>
          <a:stretch>
            <a:fillRect/>
          </a:stretch>
        </p:blipFill>
        <p:spPr>
          <a:xfrm>
            <a:off x="176216" y="581799"/>
            <a:ext cx="11819124" cy="4657857"/>
          </a:xfrm>
          <a:prstGeom prst="rect">
            <a:avLst/>
          </a:prstGeom>
        </p:spPr>
      </p:pic>
    </p:spTree>
    <p:extLst>
      <p:ext uri="{BB962C8B-B14F-4D97-AF65-F5344CB8AC3E}">
        <p14:creationId xmlns:p14="http://schemas.microsoft.com/office/powerpoint/2010/main" val="141071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3D98-86D9-CDDB-4771-AEE4EE41E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0938F-FD0B-5428-FA27-A24C629BDB33}"/>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99D4C974-2620-C58F-A310-85FA9FD058F9}"/>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1869B9F7-4F81-042D-86B1-F4FFFC0C89DE}"/>
              </a:ext>
            </a:extLst>
          </p:cNvPr>
          <p:cNvSpPr txBox="1"/>
          <p:nvPr/>
        </p:nvSpPr>
        <p:spPr>
          <a:xfrm>
            <a:off x="3322520" y="61518"/>
            <a:ext cx="189918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D</a:t>
            </a:r>
          </a:p>
        </p:txBody>
      </p:sp>
      <p:pic>
        <p:nvPicPr>
          <p:cNvPr id="6" name="Picture 5">
            <a:extLst>
              <a:ext uri="{FF2B5EF4-FFF2-40B4-BE49-F238E27FC236}">
                <a16:creationId xmlns:a16="http://schemas.microsoft.com/office/drawing/2014/main" id="{18E9196E-14A5-C382-C8AB-A52547D5FF38}"/>
              </a:ext>
            </a:extLst>
          </p:cNvPr>
          <p:cNvPicPr>
            <a:picLocks noChangeAspect="1"/>
          </p:cNvPicPr>
          <p:nvPr/>
        </p:nvPicPr>
        <p:blipFill>
          <a:blip r:embed="rId2"/>
          <a:stretch>
            <a:fillRect/>
          </a:stretch>
        </p:blipFill>
        <p:spPr>
          <a:xfrm>
            <a:off x="36787" y="492368"/>
            <a:ext cx="12001013" cy="6000507"/>
          </a:xfrm>
          <a:prstGeom prst="rect">
            <a:avLst/>
          </a:prstGeom>
        </p:spPr>
      </p:pic>
    </p:spTree>
    <p:extLst>
      <p:ext uri="{BB962C8B-B14F-4D97-AF65-F5344CB8AC3E}">
        <p14:creationId xmlns:p14="http://schemas.microsoft.com/office/powerpoint/2010/main" val="283334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B8016-220C-06A8-27A4-5AF19DA77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44C31-953A-3396-3A9E-3E2A118F8F7B}"/>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8BF05B35-B411-DE15-22EA-FAA7E40CEDB2}"/>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5358780B-F6B7-7300-7F60-7DC30B641410}"/>
              </a:ext>
            </a:extLst>
          </p:cNvPr>
          <p:cNvSpPr txBox="1"/>
          <p:nvPr/>
        </p:nvSpPr>
        <p:spPr>
          <a:xfrm>
            <a:off x="3394710" y="61518"/>
            <a:ext cx="366181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C</a:t>
            </a:r>
          </a:p>
        </p:txBody>
      </p:sp>
      <p:pic>
        <p:nvPicPr>
          <p:cNvPr id="5" name="Picture 4">
            <a:extLst>
              <a:ext uri="{FF2B5EF4-FFF2-40B4-BE49-F238E27FC236}">
                <a16:creationId xmlns:a16="http://schemas.microsoft.com/office/drawing/2014/main" id="{378CADD5-ED74-58FE-4517-0CBA03E4618A}"/>
              </a:ext>
            </a:extLst>
          </p:cNvPr>
          <p:cNvPicPr>
            <a:picLocks noChangeAspect="1"/>
          </p:cNvPicPr>
          <p:nvPr/>
        </p:nvPicPr>
        <p:blipFill>
          <a:blip r:embed="rId2"/>
          <a:stretch>
            <a:fillRect/>
          </a:stretch>
        </p:blipFill>
        <p:spPr>
          <a:xfrm>
            <a:off x="0" y="492368"/>
            <a:ext cx="12188220" cy="5373027"/>
          </a:xfrm>
          <a:prstGeom prst="rect">
            <a:avLst/>
          </a:prstGeom>
        </p:spPr>
      </p:pic>
    </p:spTree>
    <p:extLst>
      <p:ext uri="{BB962C8B-B14F-4D97-AF65-F5344CB8AC3E}">
        <p14:creationId xmlns:p14="http://schemas.microsoft.com/office/powerpoint/2010/main" val="229437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FB13-966B-2D89-0C30-D888899670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08F1D-DCF7-939E-4738-63FF8793530B}"/>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FF12F25B-8848-7FA7-C27C-10F473BC1775}"/>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5A3E936D-B94D-D3BA-B20C-59941E7C6605}"/>
              </a:ext>
            </a:extLst>
          </p:cNvPr>
          <p:cNvSpPr txBox="1"/>
          <p:nvPr/>
        </p:nvSpPr>
        <p:spPr>
          <a:xfrm>
            <a:off x="3322520" y="61518"/>
            <a:ext cx="189918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C</a:t>
            </a:r>
          </a:p>
        </p:txBody>
      </p:sp>
      <p:pic>
        <p:nvPicPr>
          <p:cNvPr id="6" name="Picture 5">
            <a:extLst>
              <a:ext uri="{FF2B5EF4-FFF2-40B4-BE49-F238E27FC236}">
                <a16:creationId xmlns:a16="http://schemas.microsoft.com/office/drawing/2014/main" id="{8F805955-0667-C4FD-2877-B98DD92F3D85}"/>
              </a:ext>
            </a:extLst>
          </p:cNvPr>
          <p:cNvPicPr>
            <a:picLocks noChangeAspect="1"/>
          </p:cNvPicPr>
          <p:nvPr/>
        </p:nvPicPr>
        <p:blipFill>
          <a:blip r:embed="rId2"/>
          <a:stretch>
            <a:fillRect/>
          </a:stretch>
        </p:blipFill>
        <p:spPr>
          <a:xfrm>
            <a:off x="643690" y="538655"/>
            <a:ext cx="10810374" cy="6319345"/>
          </a:xfrm>
          <a:prstGeom prst="rect">
            <a:avLst/>
          </a:prstGeom>
        </p:spPr>
      </p:pic>
    </p:spTree>
    <p:extLst>
      <p:ext uri="{BB962C8B-B14F-4D97-AF65-F5344CB8AC3E}">
        <p14:creationId xmlns:p14="http://schemas.microsoft.com/office/powerpoint/2010/main" val="3560602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00E18-4F07-3F67-29A2-149C35BF9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72C7C-540E-FAA6-F058-B7C859868FA9}"/>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731D5432-25DA-761D-599E-A72C949AE93F}"/>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8EE02C88-463B-872C-FA68-45C9C819CF4E}"/>
              </a:ext>
            </a:extLst>
          </p:cNvPr>
          <p:cNvSpPr txBox="1"/>
          <p:nvPr/>
        </p:nvSpPr>
        <p:spPr>
          <a:xfrm>
            <a:off x="3539089" y="61518"/>
            <a:ext cx="29399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Bro</a:t>
            </a:r>
          </a:p>
        </p:txBody>
      </p:sp>
      <p:pic>
        <p:nvPicPr>
          <p:cNvPr id="5" name="Picture 4">
            <a:extLst>
              <a:ext uri="{FF2B5EF4-FFF2-40B4-BE49-F238E27FC236}">
                <a16:creationId xmlns:a16="http://schemas.microsoft.com/office/drawing/2014/main" id="{9777B70F-B91D-D776-6C22-2C0BF271446C}"/>
              </a:ext>
            </a:extLst>
          </p:cNvPr>
          <p:cNvPicPr>
            <a:picLocks noChangeAspect="1"/>
          </p:cNvPicPr>
          <p:nvPr/>
        </p:nvPicPr>
        <p:blipFill>
          <a:blip r:embed="rId2"/>
          <a:stretch>
            <a:fillRect/>
          </a:stretch>
        </p:blipFill>
        <p:spPr>
          <a:xfrm>
            <a:off x="0" y="527720"/>
            <a:ext cx="12192000" cy="5802559"/>
          </a:xfrm>
          <a:prstGeom prst="rect">
            <a:avLst/>
          </a:prstGeom>
        </p:spPr>
      </p:pic>
    </p:spTree>
    <p:extLst>
      <p:ext uri="{BB962C8B-B14F-4D97-AF65-F5344CB8AC3E}">
        <p14:creationId xmlns:p14="http://schemas.microsoft.com/office/powerpoint/2010/main" val="152923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8111D-264E-973D-A9F2-9F1052971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0464B-F734-06AA-DC2F-BAAFA848A966}"/>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E2A23CDC-6A4E-DF6C-9642-6116E8E32AF6}"/>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90183E4F-0662-F646-C309-6D4D1AA265D6}"/>
              </a:ext>
            </a:extLst>
          </p:cNvPr>
          <p:cNvSpPr txBox="1"/>
          <p:nvPr/>
        </p:nvSpPr>
        <p:spPr>
          <a:xfrm>
            <a:off x="3539089" y="61518"/>
            <a:ext cx="29399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Bro</a:t>
            </a:r>
          </a:p>
        </p:txBody>
      </p:sp>
      <p:sp>
        <p:nvSpPr>
          <p:cNvPr id="4" name="Rectangle: Folded Corner 3">
            <a:extLst>
              <a:ext uri="{FF2B5EF4-FFF2-40B4-BE49-F238E27FC236}">
                <a16:creationId xmlns:a16="http://schemas.microsoft.com/office/drawing/2014/main" id="{B5556CDC-831D-65F1-F22E-564DB7D8661F}"/>
              </a:ext>
            </a:extLst>
          </p:cNvPr>
          <p:cNvSpPr/>
          <p:nvPr/>
        </p:nvSpPr>
        <p:spPr>
          <a:xfrm>
            <a:off x="2388268" y="2159667"/>
            <a:ext cx="2346158" cy="2207795"/>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in Excel</a:t>
            </a:r>
          </a:p>
        </p:txBody>
      </p:sp>
    </p:spTree>
    <p:extLst>
      <p:ext uri="{BB962C8B-B14F-4D97-AF65-F5344CB8AC3E}">
        <p14:creationId xmlns:p14="http://schemas.microsoft.com/office/powerpoint/2010/main" val="4243470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BC8C4-6359-BF09-A970-3067C3892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EDA30F-03DA-FDE5-FDB9-DAFB5EC5F79D}"/>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1C75D0B4-7776-624E-DB9A-BB7182F3B2C4}"/>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9A38B7AA-CB5B-D22F-3426-49626BA0F62A}"/>
              </a:ext>
            </a:extLst>
          </p:cNvPr>
          <p:cNvSpPr txBox="1"/>
          <p:nvPr/>
        </p:nvSpPr>
        <p:spPr>
          <a:xfrm>
            <a:off x="3172126" y="61518"/>
            <a:ext cx="261506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Azerbaijan</a:t>
            </a:r>
          </a:p>
        </p:txBody>
      </p:sp>
      <p:pic>
        <p:nvPicPr>
          <p:cNvPr id="5" name="Picture 4">
            <a:extLst>
              <a:ext uri="{FF2B5EF4-FFF2-40B4-BE49-F238E27FC236}">
                <a16:creationId xmlns:a16="http://schemas.microsoft.com/office/drawing/2014/main" id="{F165C884-D23A-53B4-4BBB-A087FB8CD34F}"/>
              </a:ext>
            </a:extLst>
          </p:cNvPr>
          <p:cNvPicPr>
            <a:picLocks noChangeAspect="1"/>
          </p:cNvPicPr>
          <p:nvPr/>
        </p:nvPicPr>
        <p:blipFill>
          <a:blip r:embed="rId2"/>
          <a:stretch>
            <a:fillRect/>
          </a:stretch>
        </p:blipFill>
        <p:spPr>
          <a:xfrm>
            <a:off x="310079" y="707620"/>
            <a:ext cx="10885305" cy="6113832"/>
          </a:xfrm>
          <a:prstGeom prst="rect">
            <a:avLst/>
          </a:prstGeom>
        </p:spPr>
      </p:pic>
    </p:spTree>
    <p:extLst>
      <p:ext uri="{BB962C8B-B14F-4D97-AF65-F5344CB8AC3E}">
        <p14:creationId xmlns:p14="http://schemas.microsoft.com/office/powerpoint/2010/main" val="327229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DC58-DDE4-23B3-EBA8-4C263C234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0C873-DCFA-727E-847F-130290C8C66B}"/>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DDFE1891-00C6-8B17-E45D-57C9D97826B1}"/>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1D6318D5-2300-7856-013F-25E37C1056F3}"/>
              </a:ext>
            </a:extLst>
          </p:cNvPr>
          <p:cNvSpPr txBox="1"/>
          <p:nvPr/>
        </p:nvSpPr>
        <p:spPr>
          <a:xfrm>
            <a:off x="3653389" y="61518"/>
            <a:ext cx="776859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Azerbaijan</a:t>
            </a:r>
          </a:p>
        </p:txBody>
      </p:sp>
      <p:pic>
        <p:nvPicPr>
          <p:cNvPr id="6" name="Picture 5">
            <a:extLst>
              <a:ext uri="{FF2B5EF4-FFF2-40B4-BE49-F238E27FC236}">
                <a16:creationId xmlns:a16="http://schemas.microsoft.com/office/drawing/2014/main" id="{4C1E1F66-2994-CE11-F5F2-9486BAF041CC}"/>
              </a:ext>
            </a:extLst>
          </p:cNvPr>
          <p:cNvPicPr>
            <a:picLocks noChangeAspect="1"/>
          </p:cNvPicPr>
          <p:nvPr/>
        </p:nvPicPr>
        <p:blipFill>
          <a:blip r:embed="rId2"/>
          <a:stretch>
            <a:fillRect/>
          </a:stretch>
        </p:blipFill>
        <p:spPr>
          <a:xfrm>
            <a:off x="165061" y="553887"/>
            <a:ext cx="10290381" cy="6215960"/>
          </a:xfrm>
          <a:prstGeom prst="rect">
            <a:avLst/>
          </a:prstGeom>
        </p:spPr>
      </p:pic>
    </p:spTree>
    <p:extLst>
      <p:ext uri="{BB962C8B-B14F-4D97-AF65-F5344CB8AC3E}">
        <p14:creationId xmlns:p14="http://schemas.microsoft.com/office/powerpoint/2010/main" val="85971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18746"/>
          </a:xfrm>
          <a:solidFill>
            <a:srgbClr val="F61D73"/>
          </a:solidFill>
          <a:ln>
            <a:noFill/>
          </a:ln>
        </p:spPr>
        <p:txBody>
          <a:bodyPr>
            <a:normAutofit/>
          </a:bodyPr>
          <a:lstStyle/>
          <a:p>
            <a:r>
              <a:rPr lang="en-US" sz="2800" b="1" dirty="0">
                <a:solidFill>
                  <a:schemeClr val="bg1"/>
                </a:solidFill>
              </a:rPr>
              <a:t>Project Demonstration</a:t>
            </a:r>
          </a:p>
        </p:txBody>
      </p:sp>
      <p:sp>
        <p:nvSpPr>
          <p:cNvPr id="4" name="Slide Number Placeholder 2">
            <a:extLst>
              <a:ext uri="{FF2B5EF4-FFF2-40B4-BE49-F238E27FC236}">
                <a16:creationId xmlns:a16="http://schemas.microsoft.com/office/drawing/2014/main" id="{878FE404-0721-A344-83DB-6E4933446AEE}"/>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18</a:t>
            </a:fld>
            <a:endParaRPr lang="en-US" dirty="0"/>
          </a:p>
        </p:txBody>
      </p:sp>
      <p:sp>
        <p:nvSpPr>
          <p:cNvPr id="3" name="Rectangle 2">
            <a:extLst>
              <a:ext uri="{FF2B5EF4-FFF2-40B4-BE49-F238E27FC236}">
                <a16:creationId xmlns:a16="http://schemas.microsoft.com/office/drawing/2014/main" id="{B0F5AB2A-A261-3683-074A-05B10AD09F49}"/>
              </a:ext>
            </a:extLst>
          </p:cNvPr>
          <p:cNvSpPr/>
          <p:nvPr/>
        </p:nvSpPr>
        <p:spPr>
          <a:xfrm>
            <a:off x="1010653" y="1612232"/>
            <a:ext cx="1287379" cy="3807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Process A</a:t>
            </a:r>
          </a:p>
        </p:txBody>
      </p:sp>
      <p:sp>
        <p:nvSpPr>
          <p:cNvPr id="5" name="Rectangle 4">
            <a:extLst>
              <a:ext uri="{FF2B5EF4-FFF2-40B4-BE49-F238E27FC236}">
                <a16:creationId xmlns:a16="http://schemas.microsoft.com/office/drawing/2014/main" id="{586A60CD-B01D-860D-9ABB-F36B10294137}"/>
              </a:ext>
            </a:extLst>
          </p:cNvPr>
          <p:cNvSpPr/>
          <p:nvPr/>
        </p:nvSpPr>
        <p:spPr>
          <a:xfrm>
            <a:off x="4086727" y="3092118"/>
            <a:ext cx="1287379" cy="1503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 X</a:t>
            </a:r>
          </a:p>
        </p:txBody>
      </p:sp>
      <p:sp>
        <p:nvSpPr>
          <p:cNvPr id="10" name="Rectangle 9">
            <a:extLst>
              <a:ext uri="{FF2B5EF4-FFF2-40B4-BE49-F238E27FC236}">
                <a16:creationId xmlns:a16="http://schemas.microsoft.com/office/drawing/2014/main" id="{1B4AA5D8-E9AD-608C-CEBF-2F43CB442DA6}"/>
              </a:ext>
            </a:extLst>
          </p:cNvPr>
          <p:cNvSpPr/>
          <p:nvPr/>
        </p:nvSpPr>
        <p:spPr>
          <a:xfrm>
            <a:off x="1010653" y="2893596"/>
            <a:ext cx="1287379" cy="20573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FF0000"/>
                </a:solidFill>
              </a:rPr>
              <a:t>Call Resource X</a:t>
            </a:r>
          </a:p>
          <a:p>
            <a:pPr algn="ctr"/>
            <a:endParaRPr lang="en-US" sz="1600" i="1" dirty="0">
              <a:solidFill>
                <a:srgbClr val="FF0000"/>
              </a:solidFill>
            </a:endParaRPr>
          </a:p>
          <a:p>
            <a:pPr algn="ctr"/>
            <a:r>
              <a:rPr lang="en-US" sz="1600" i="1" dirty="0">
                <a:solidFill>
                  <a:srgbClr val="FF0000"/>
                </a:solidFill>
              </a:rPr>
              <a:t>Wait for result</a:t>
            </a:r>
          </a:p>
          <a:p>
            <a:pPr algn="ctr"/>
            <a:endParaRPr lang="en-US" sz="1600" i="1" dirty="0">
              <a:solidFill>
                <a:srgbClr val="FF0000"/>
              </a:solidFill>
            </a:endParaRPr>
          </a:p>
          <a:p>
            <a:pPr algn="ctr"/>
            <a:r>
              <a:rPr lang="en-US" sz="1600" i="1" dirty="0">
                <a:solidFill>
                  <a:srgbClr val="FF0000"/>
                </a:solidFill>
              </a:rPr>
              <a:t>Continue process A</a:t>
            </a:r>
          </a:p>
        </p:txBody>
      </p:sp>
      <p:grpSp>
        <p:nvGrpSpPr>
          <p:cNvPr id="15" name="Group 14">
            <a:extLst>
              <a:ext uri="{FF2B5EF4-FFF2-40B4-BE49-F238E27FC236}">
                <a16:creationId xmlns:a16="http://schemas.microsoft.com/office/drawing/2014/main" id="{DAF922CF-94D3-1F83-3979-91EEC5229623}"/>
              </a:ext>
            </a:extLst>
          </p:cNvPr>
          <p:cNvGrpSpPr/>
          <p:nvPr/>
        </p:nvGrpSpPr>
        <p:grpSpPr>
          <a:xfrm>
            <a:off x="2099511" y="3236494"/>
            <a:ext cx="1987216" cy="1143008"/>
            <a:chOff x="1738563" y="3236494"/>
            <a:chExt cx="2348164" cy="1143008"/>
          </a:xfrm>
        </p:grpSpPr>
        <p:cxnSp>
          <p:nvCxnSpPr>
            <p:cNvPr id="9" name="Straight Arrow Connector 8">
              <a:extLst>
                <a:ext uri="{FF2B5EF4-FFF2-40B4-BE49-F238E27FC236}">
                  <a16:creationId xmlns:a16="http://schemas.microsoft.com/office/drawing/2014/main" id="{A22064E5-5638-F2D3-0F60-DCAA63B27D7A}"/>
                </a:ext>
              </a:extLst>
            </p:cNvPr>
            <p:cNvCxnSpPr>
              <a:cxnSpLocks/>
            </p:cNvCxnSpPr>
            <p:nvPr/>
          </p:nvCxnSpPr>
          <p:spPr>
            <a:xfrm flipH="1">
              <a:off x="1750595" y="4379502"/>
              <a:ext cx="233613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D27DFBB-6C27-7705-9E7E-93E986C920AA}"/>
                </a:ext>
              </a:extLst>
            </p:cNvPr>
            <p:cNvCxnSpPr>
              <a:cxnSpLocks/>
            </p:cNvCxnSpPr>
            <p:nvPr/>
          </p:nvCxnSpPr>
          <p:spPr>
            <a:xfrm>
              <a:off x="1738563" y="3236494"/>
              <a:ext cx="23481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9CA2E6F-D841-0D59-8E66-0AFF9A4CA489}"/>
              </a:ext>
            </a:extLst>
          </p:cNvPr>
          <p:cNvSpPr/>
          <p:nvPr/>
        </p:nvSpPr>
        <p:spPr>
          <a:xfrm>
            <a:off x="6180221" y="1612232"/>
            <a:ext cx="1287379" cy="3807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Process A</a:t>
            </a:r>
          </a:p>
        </p:txBody>
      </p:sp>
      <p:sp>
        <p:nvSpPr>
          <p:cNvPr id="17" name="Rectangle 16">
            <a:extLst>
              <a:ext uri="{FF2B5EF4-FFF2-40B4-BE49-F238E27FC236}">
                <a16:creationId xmlns:a16="http://schemas.microsoft.com/office/drawing/2014/main" id="{9205AB73-5EA6-BE22-828F-9D559F66A103}"/>
              </a:ext>
            </a:extLst>
          </p:cNvPr>
          <p:cNvSpPr/>
          <p:nvPr/>
        </p:nvSpPr>
        <p:spPr>
          <a:xfrm>
            <a:off x="9256295" y="3092118"/>
            <a:ext cx="1287379" cy="1503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 X</a:t>
            </a:r>
          </a:p>
        </p:txBody>
      </p:sp>
      <p:sp>
        <p:nvSpPr>
          <p:cNvPr id="18" name="Rectangle 17">
            <a:extLst>
              <a:ext uri="{FF2B5EF4-FFF2-40B4-BE49-F238E27FC236}">
                <a16:creationId xmlns:a16="http://schemas.microsoft.com/office/drawing/2014/main" id="{DA41F7B6-F83C-4C73-8C53-3F4AA1B254D6}"/>
              </a:ext>
            </a:extLst>
          </p:cNvPr>
          <p:cNvSpPr/>
          <p:nvPr/>
        </p:nvSpPr>
        <p:spPr>
          <a:xfrm>
            <a:off x="6174206" y="2493541"/>
            <a:ext cx="1287379" cy="14859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FF0000"/>
                </a:solidFill>
              </a:rPr>
              <a:t>Call Resource X</a:t>
            </a:r>
          </a:p>
          <a:p>
            <a:pPr algn="ctr"/>
            <a:endParaRPr lang="en-US" sz="1600" i="1" dirty="0">
              <a:solidFill>
                <a:srgbClr val="FF0000"/>
              </a:solidFill>
            </a:endParaRPr>
          </a:p>
          <a:p>
            <a:pPr algn="ctr"/>
            <a:r>
              <a:rPr lang="en-US" sz="1600" i="1" dirty="0">
                <a:solidFill>
                  <a:srgbClr val="FF0000"/>
                </a:solidFill>
              </a:rPr>
              <a:t>Continue process A</a:t>
            </a:r>
          </a:p>
        </p:txBody>
      </p:sp>
      <p:sp>
        <p:nvSpPr>
          <p:cNvPr id="22" name="Rectangle 21">
            <a:extLst>
              <a:ext uri="{FF2B5EF4-FFF2-40B4-BE49-F238E27FC236}">
                <a16:creationId xmlns:a16="http://schemas.microsoft.com/office/drawing/2014/main" id="{247DF18E-49F1-C230-8E29-25F5BA31D22D}"/>
              </a:ext>
            </a:extLst>
          </p:cNvPr>
          <p:cNvSpPr/>
          <p:nvPr/>
        </p:nvSpPr>
        <p:spPr>
          <a:xfrm>
            <a:off x="6174205" y="4252157"/>
            <a:ext cx="1287379" cy="105978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FF0000"/>
                </a:solidFill>
              </a:rPr>
              <a:t>Handle result from Resource X</a:t>
            </a:r>
          </a:p>
        </p:txBody>
      </p:sp>
      <p:grpSp>
        <p:nvGrpSpPr>
          <p:cNvPr id="19" name="Group 18">
            <a:extLst>
              <a:ext uri="{FF2B5EF4-FFF2-40B4-BE49-F238E27FC236}">
                <a16:creationId xmlns:a16="http://schemas.microsoft.com/office/drawing/2014/main" id="{BE311D1B-55B9-5AC6-C6F0-41F0BF36A4CE}"/>
              </a:ext>
            </a:extLst>
          </p:cNvPr>
          <p:cNvGrpSpPr/>
          <p:nvPr/>
        </p:nvGrpSpPr>
        <p:grpSpPr>
          <a:xfrm>
            <a:off x="7269079" y="3236494"/>
            <a:ext cx="1987216" cy="1143008"/>
            <a:chOff x="1738563" y="3236494"/>
            <a:chExt cx="2348164" cy="1143008"/>
          </a:xfrm>
        </p:grpSpPr>
        <p:cxnSp>
          <p:nvCxnSpPr>
            <p:cNvPr id="20" name="Straight Arrow Connector 19">
              <a:extLst>
                <a:ext uri="{FF2B5EF4-FFF2-40B4-BE49-F238E27FC236}">
                  <a16:creationId xmlns:a16="http://schemas.microsoft.com/office/drawing/2014/main" id="{A16B5117-5D08-688A-BEB2-CB4FB4D37238}"/>
                </a:ext>
              </a:extLst>
            </p:cNvPr>
            <p:cNvCxnSpPr>
              <a:cxnSpLocks/>
            </p:cNvCxnSpPr>
            <p:nvPr/>
          </p:nvCxnSpPr>
          <p:spPr>
            <a:xfrm flipH="1">
              <a:off x="1750595" y="4379502"/>
              <a:ext cx="233613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7B5E23-493D-405B-EF13-68BBF25F55D2}"/>
                </a:ext>
              </a:extLst>
            </p:cNvPr>
            <p:cNvCxnSpPr>
              <a:cxnSpLocks/>
            </p:cNvCxnSpPr>
            <p:nvPr/>
          </p:nvCxnSpPr>
          <p:spPr>
            <a:xfrm>
              <a:off x="1738563" y="3236494"/>
              <a:ext cx="23481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5243ED3-E4B1-2B55-EBAF-6109F6CF7956}"/>
              </a:ext>
            </a:extLst>
          </p:cNvPr>
          <p:cNvSpPr txBox="1"/>
          <p:nvPr/>
        </p:nvSpPr>
        <p:spPr>
          <a:xfrm>
            <a:off x="950495" y="878305"/>
            <a:ext cx="4271210" cy="369332"/>
          </a:xfrm>
          <a:prstGeom prst="rect">
            <a:avLst/>
          </a:prstGeom>
          <a:noFill/>
        </p:spPr>
        <p:txBody>
          <a:bodyPr wrap="square" rtlCol="0">
            <a:spAutoFit/>
          </a:bodyPr>
          <a:lstStyle/>
          <a:p>
            <a:r>
              <a:rPr lang="en-US" dirty="0"/>
              <a:t>Synchronous</a:t>
            </a:r>
          </a:p>
        </p:txBody>
      </p:sp>
      <p:sp>
        <p:nvSpPr>
          <p:cNvPr id="8" name="TextBox 7">
            <a:extLst>
              <a:ext uri="{FF2B5EF4-FFF2-40B4-BE49-F238E27FC236}">
                <a16:creationId xmlns:a16="http://schemas.microsoft.com/office/drawing/2014/main" id="{6DD9F3B5-2A61-8FA7-5A02-4A453DEE75CF}"/>
              </a:ext>
            </a:extLst>
          </p:cNvPr>
          <p:cNvSpPr txBox="1"/>
          <p:nvPr/>
        </p:nvSpPr>
        <p:spPr>
          <a:xfrm>
            <a:off x="6096000" y="838440"/>
            <a:ext cx="4271210" cy="369332"/>
          </a:xfrm>
          <a:prstGeom prst="rect">
            <a:avLst/>
          </a:prstGeom>
          <a:noFill/>
        </p:spPr>
        <p:txBody>
          <a:bodyPr wrap="square" rtlCol="0">
            <a:spAutoFit/>
          </a:bodyPr>
          <a:lstStyle/>
          <a:p>
            <a:r>
              <a:rPr lang="en-US" dirty="0"/>
              <a:t>Asynchronous</a:t>
            </a:r>
          </a:p>
        </p:txBody>
      </p:sp>
      <p:sp>
        <p:nvSpPr>
          <p:cNvPr id="11" name="Rectangle: Rounded Corners 10">
            <a:extLst>
              <a:ext uri="{FF2B5EF4-FFF2-40B4-BE49-F238E27FC236}">
                <a16:creationId xmlns:a16="http://schemas.microsoft.com/office/drawing/2014/main" id="{C3D7F74F-6E43-170A-0730-04B6853B8E0D}"/>
              </a:ext>
            </a:extLst>
          </p:cNvPr>
          <p:cNvSpPr/>
          <p:nvPr/>
        </p:nvSpPr>
        <p:spPr>
          <a:xfrm>
            <a:off x="5576639" y="721895"/>
            <a:ext cx="246648" cy="5907505"/>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257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E87D-E6EC-D8D6-D234-8E57A65F4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9B082-A399-1D8F-FB80-ED1962118237}"/>
              </a:ext>
            </a:extLst>
          </p:cNvPr>
          <p:cNvSpPr>
            <a:spLocks noGrp="1"/>
          </p:cNvSpPr>
          <p:nvPr>
            <p:ph type="title"/>
          </p:nvPr>
        </p:nvSpPr>
        <p:spPr>
          <a:xfrm>
            <a:off x="0" y="0"/>
            <a:ext cx="12192000" cy="518746"/>
          </a:xfrm>
          <a:solidFill>
            <a:srgbClr val="F61D73"/>
          </a:solidFill>
          <a:ln>
            <a:noFill/>
          </a:ln>
        </p:spPr>
        <p:txBody>
          <a:bodyPr>
            <a:normAutofit/>
          </a:bodyPr>
          <a:lstStyle/>
          <a:p>
            <a:r>
              <a:rPr lang="en-US" sz="2800" b="1" dirty="0">
                <a:solidFill>
                  <a:schemeClr val="bg1"/>
                </a:solidFill>
              </a:rPr>
              <a:t>Project Demonstration</a:t>
            </a:r>
          </a:p>
        </p:txBody>
      </p:sp>
      <p:sp>
        <p:nvSpPr>
          <p:cNvPr id="4" name="Slide Number Placeholder 2">
            <a:extLst>
              <a:ext uri="{FF2B5EF4-FFF2-40B4-BE49-F238E27FC236}">
                <a16:creationId xmlns:a16="http://schemas.microsoft.com/office/drawing/2014/main" id="{DBEB759E-7982-8D4D-2C33-06C70C253757}"/>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19</a:t>
            </a:fld>
            <a:endParaRPr lang="en-US" dirty="0"/>
          </a:p>
        </p:txBody>
      </p:sp>
      <p:sp>
        <p:nvSpPr>
          <p:cNvPr id="12" name="TextBox 11">
            <a:extLst>
              <a:ext uri="{FF2B5EF4-FFF2-40B4-BE49-F238E27FC236}">
                <a16:creationId xmlns:a16="http://schemas.microsoft.com/office/drawing/2014/main" id="{F8572BEE-F36F-FAC9-2734-795C577B835A}"/>
              </a:ext>
            </a:extLst>
          </p:cNvPr>
          <p:cNvSpPr txBox="1"/>
          <p:nvPr/>
        </p:nvSpPr>
        <p:spPr>
          <a:xfrm>
            <a:off x="577516" y="1076826"/>
            <a:ext cx="5245768"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t>HTML only screen</a:t>
            </a:r>
          </a:p>
          <a:p>
            <a:pPr marL="285750" indent="-285750">
              <a:buFont typeface="Wingdings" panose="05000000000000000000" pitchFamily="2" charset="2"/>
              <a:buChar char="q"/>
            </a:pPr>
            <a:r>
              <a:rPr lang="en-US" dirty="0"/>
              <a:t>HTML code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Full app</a:t>
            </a:r>
          </a:p>
          <a:p>
            <a:pPr marL="285750" indent="-285750">
              <a:buFont typeface="Wingdings" panose="05000000000000000000" pitchFamily="2" charset="2"/>
              <a:buChar char="q"/>
            </a:pPr>
            <a:r>
              <a:rPr lang="en-US" dirty="0"/>
              <a:t>CSS code</a:t>
            </a:r>
          </a:p>
          <a:p>
            <a:pPr marL="285750" indent="-285750">
              <a:buFont typeface="Wingdings" panose="05000000000000000000" pitchFamily="2" charset="2"/>
              <a:buChar char="q"/>
            </a:pPr>
            <a:r>
              <a:rPr lang="en-US" dirty="0"/>
              <a:t>JavaScript code</a:t>
            </a:r>
          </a:p>
          <a:p>
            <a:pPr marL="742950" lvl="1" indent="-285750">
              <a:buFont typeface="Wingdings" panose="05000000000000000000" pitchFamily="2" charset="2"/>
              <a:buChar char="q"/>
            </a:pPr>
            <a:r>
              <a:rPr lang="en-US" dirty="0"/>
              <a:t>Interface (asynchronous)</a:t>
            </a:r>
          </a:p>
          <a:p>
            <a:pPr marL="1200150" lvl="2" indent="-285750">
              <a:buFont typeface="Wingdings" panose="05000000000000000000" pitchFamily="2" charset="2"/>
              <a:buChar char="q"/>
            </a:pPr>
            <a:r>
              <a:rPr lang="en-US" dirty="0"/>
              <a:t>Request</a:t>
            </a:r>
          </a:p>
          <a:p>
            <a:pPr marL="1200150" lvl="2" indent="-285750">
              <a:buFont typeface="Wingdings" panose="05000000000000000000" pitchFamily="2" charset="2"/>
              <a:buChar char="q"/>
            </a:pPr>
            <a:r>
              <a:rPr lang="en-US" dirty="0"/>
              <a:t>Response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Server (Django)</a:t>
            </a:r>
          </a:p>
          <a:p>
            <a:pPr marL="742950" lvl="1" indent="-285750">
              <a:buFont typeface="Wingdings" panose="05000000000000000000" pitchFamily="2" charset="2"/>
              <a:buChar char="q"/>
            </a:pPr>
            <a:r>
              <a:rPr lang="en-US" dirty="0"/>
              <a:t>Views</a:t>
            </a:r>
          </a:p>
          <a:p>
            <a:pPr marL="742950" lvl="1" indent="-285750">
              <a:buFont typeface="Wingdings" panose="05000000000000000000" pitchFamily="2" charset="2"/>
              <a:buChar char="q"/>
            </a:pPr>
            <a:r>
              <a:rPr lang="en-US" dirty="0"/>
              <a:t>Engine</a:t>
            </a:r>
          </a:p>
          <a:p>
            <a:pPr marL="742950" lvl="1" indent="-285750">
              <a:buFont typeface="Wingdings" panose="05000000000000000000" pitchFamily="2" charset="2"/>
              <a:buChar char="q"/>
            </a:pPr>
            <a:r>
              <a:rPr lang="en-US" dirty="0"/>
              <a:t>Representations</a:t>
            </a:r>
          </a:p>
          <a:p>
            <a:pPr marL="742950" lvl="1" indent="-285750">
              <a:buFont typeface="Wingdings" panose="05000000000000000000" pitchFamily="2" charset="2"/>
              <a:buChar char="q"/>
            </a:pPr>
            <a:r>
              <a:rPr lang="en-US"/>
              <a:t>Second full app</a:t>
            </a:r>
            <a:endParaRPr lang="en-US" dirty="0"/>
          </a:p>
          <a:p>
            <a:pPr marL="742950" lvl="1" indent="-285750">
              <a:buFont typeface="Wingdings" panose="05000000000000000000" pitchFamily="2" charset="2"/>
              <a:buChar char="q"/>
            </a:pPr>
            <a:r>
              <a:rPr lang="en-US" dirty="0"/>
              <a:t>DB model</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543706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Outline for today’s class</a:t>
            </a:r>
          </a:p>
        </p:txBody>
      </p:sp>
      <p:sp>
        <p:nvSpPr>
          <p:cNvPr id="12" name="TextBox 11"/>
          <p:cNvSpPr txBox="1"/>
          <p:nvPr/>
        </p:nvSpPr>
        <p:spPr>
          <a:xfrm>
            <a:off x="410877" y="1086227"/>
            <a:ext cx="7412407"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dirty="0"/>
              <a:t>Review homework</a:t>
            </a:r>
          </a:p>
          <a:p>
            <a:endParaRPr lang="en-US" sz="2000" dirty="0"/>
          </a:p>
          <a:p>
            <a:pPr marL="285750" indent="-285750">
              <a:buFont typeface="Wingdings" panose="05000000000000000000" pitchFamily="2" charset="2"/>
              <a:buChar char="§"/>
            </a:pPr>
            <a:r>
              <a:rPr lang="en-US" sz="2000" dirty="0"/>
              <a:t>Project demonstration</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Review of semester to date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Midterm overview and practice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Project and midterm question time</a:t>
            </a:r>
          </a:p>
          <a:p>
            <a:endParaRPr lang="en-US" sz="2000"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a:t>
            </a:fld>
            <a:endParaRPr lang="en-US" dirty="0"/>
          </a:p>
        </p:txBody>
      </p:sp>
    </p:spTree>
    <p:extLst>
      <p:ext uri="{BB962C8B-B14F-4D97-AF65-F5344CB8AC3E}">
        <p14:creationId xmlns:p14="http://schemas.microsoft.com/office/powerpoint/2010/main" val="230941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B10B-FE55-4E73-6D64-3B6FB7313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B7BD9-0CA6-F688-553D-BCA56BA7EE0D}"/>
              </a:ext>
            </a:extLst>
          </p:cNvPr>
          <p:cNvSpPr>
            <a:spLocks noGrp="1"/>
          </p:cNvSpPr>
          <p:nvPr>
            <p:ph type="title"/>
          </p:nvPr>
        </p:nvSpPr>
        <p:spPr>
          <a:xfrm>
            <a:off x="0" y="0"/>
            <a:ext cx="12192000" cy="518746"/>
          </a:xfrm>
          <a:solidFill>
            <a:srgbClr val="F61D73"/>
          </a:solidFill>
          <a:ln>
            <a:noFill/>
          </a:ln>
        </p:spPr>
        <p:txBody>
          <a:bodyPr>
            <a:normAutofit/>
          </a:bodyPr>
          <a:lstStyle/>
          <a:p>
            <a:r>
              <a:rPr lang="en-US" sz="2800" b="1" dirty="0">
                <a:solidFill>
                  <a:schemeClr val="bg1"/>
                </a:solidFill>
              </a:rPr>
              <a:t>Review of semester to date</a:t>
            </a:r>
          </a:p>
        </p:txBody>
      </p:sp>
      <p:sp>
        <p:nvSpPr>
          <p:cNvPr id="4" name="Slide Number Placeholder 2">
            <a:extLst>
              <a:ext uri="{FF2B5EF4-FFF2-40B4-BE49-F238E27FC236}">
                <a16:creationId xmlns:a16="http://schemas.microsoft.com/office/drawing/2014/main" id="{527003F6-6C90-0556-9574-2A6994EBFA80}"/>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20</a:t>
            </a:fld>
            <a:endParaRPr lang="en-US" dirty="0"/>
          </a:p>
        </p:txBody>
      </p:sp>
    </p:spTree>
    <p:extLst>
      <p:ext uri="{BB962C8B-B14F-4D97-AF65-F5344CB8AC3E}">
        <p14:creationId xmlns:p14="http://schemas.microsoft.com/office/powerpoint/2010/main" val="58142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What is software engineering?</a:t>
            </a:r>
          </a:p>
        </p:txBody>
      </p:sp>
      <p:sp>
        <p:nvSpPr>
          <p:cNvPr id="12" name="TextBox 11"/>
          <p:cNvSpPr txBox="1"/>
          <p:nvPr/>
        </p:nvSpPr>
        <p:spPr>
          <a:xfrm>
            <a:off x="422910" y="1078230"/>
            <a:ext cx="9908052" cy="1569660"/>
          </a:xfrm>
          <a:prstGeom prst="rect">
            <a:avLst/>
          </a:prstGeom>
          <a:noFill/>
        </p:spPr>
        <p:txBody>
          <a:bodyPr wrap="square" rtlCol="0">
            <a:spAutoFit/>
          </a:bodyPr>
          <a:lstStyle/>
          <a:p>
            <a:r>
              <a:rPr lang="en-US" sz="2000" dirty="0"/>
              <a:t>It is the application of engineering principles to software development. In contrast to simple programming, </a:t>
            </a:r>
            <a:r>
              <a:rPr lang="en-US" sz="2000" dirty="0">
                <a:highlight>
                  <a:srgbClr val="FFFF00"/>
                </a:highlight>
              </a:rPr>
              <a:t>software engineering is used for larger and more complex software systems</a:t>
            </a:r>
            <a:r>
              <a:rPr lang="en-US" sz="2000" dirty="0"/>
              <a:t>, which are used as critical systems for businesses and organizations.</a:t>
            </a:r>
          </a:p>
          <a:p>
            <a:pPr marL="285750" indent="-285750">
              <a:buFont typeface="Wingdings" panose="05000000000000000000" pitchFamily="2" charset="2"/>
              <a:buChar char="§"/>
            </a:pPr>
            <a:endParaRPr lang="en-US" dirty="0">
              <a:hlinkClick r:id="" action="ppaction://noaction"/>
            </a:endParaRPr>
          </a:p>
          <a:p>
            <a:r>
              <a:rPr lang="en-US" dirty="0">
                <a:hlinkClick r:id="" action="ppaction://noaction"/>
              </a:rPr>
              <a:t>https://www.techopedia.com/definition/13296/software-engineering</a:t>
            </a:r>
            <a:endParaRPr lang="en-US" dirty="0"/>
          </a:p>
        </p:txBody>
      </p:sp>
      <p:sp>
        <p:nvSpPr>
          <p:cNvPr id="14" name="Slide Number Placeholder 13"/>
          <p:cNvSpPr>
            <a:spLocks noGrp="1"/>
          </p:cNvSpPr>
          <p:nvPr>
            <p:ph type="sldNum" sz="quarter" idx="12"/>
          </p:nvPr>
        </p:nvSpPr>
        <p:spPr/>
        <p:txBody>
          <a:bodyPr/>
          <a:lstStyle/>
          <a:p>
            <a:fld id="{B661BBF0-7AC7-4757-B695-A62919CB5B85}" type="slidenum">
              <a:rPr lang="en-US" smtClean="0"/>
              <a:t>21</a:t>
            </a:fld>
            <a:endParaRPr lang="en-US"/>
          </a:p>
        </p:txBody>
      </p:sp>
    </p:spTree>
    <p:extLst>
      <p:ext uri="{BB962C8B-B14F-4D97-AF65-F5344CB8AC3E}">
        <p14:creationId xmlns:p14="http://schemas.microsoft.com/office/powerpoint/2010/main" val="280340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The Software Development Life Cycle (SDLC)</a:t>
            </a:r>
          </a:p>
        </p:txBody>
      </p:sp>
      <p:sp>
        <p:nvSpPr>
          <p:cNvPr id="12" name="TextBox 11"/>
          <p:cNvSpPr txBox="1"/>
          <p:nvPr/>
        </p:nvSpPr>
        <p:spPr>
          <a:xfrm>
            <a:off x="422910" y="1078230"/>
            <a:ext cx="6252210" cy="4832092"/>
          </a:xfrm>
          <a:prstGeom prst="rect">
            <a:avLst/>
          </a:prstGeom>
          <a:noFill/>
        </p:spPr>
        <p:txBody>
          <a:bodyPr wrap="square" rtlCol="0">
            <a:spAutoFit/>
          </a:bodyPr>
          <a:lstStyle/>
          <a:p>
            <a:pPr marL="285750" indent="-285750">
              <a:buFont typeface="Wingdings" panose="05000000000000000000" pitchFamily="2" charset="2"/>
              <a:buChar char="§"/>
            </a:pPr>
            <a:r>
              <a:rPr lang="en-US" sz="2800" dirty="0"/>
              <a:t>Requirements gathering and analysis</a:t>
            </a:r>
          </a:p>
          <a:p>
            <a:r>
              <a:rPr lang="en-US" sz="2800" dirty="0"/>
              <a:t> </a:t>
            </a:r>
          </a:p>
          <a:p>
            <a:pPr marL="285750" indent="-285750">
              <a:buFont typeface="Wingdings" panose="05000000000000000000" pitchFamily="2" charset="2"/>
              <a:buChar char="§"/>
            </a:pPr>
            <a:r>
              <a:rPr lang="en-US" sz="2800" dirty="0"/>
              <a:t>Design</a:t>
            </a:r>
          </a:p>
          <a:p>
            <a:r>
              <a:rPr lang="en-US" sz="2800" dirty="0"/>
              <a:t> </a:t>
            </a:r>
          </a:p>
          <a:p>
            <a:pPr marL="285750" indent="-285750">
              <a:buFont typeface="Wingdings" panose="05000000000000000000" pitchFamily="2" charset="2"/>
              <a:buChar char="§"/>
            </a:pPr>
            <a:r>
              <a:rPr lang="en-US" sz="2800" dirty="0"/>
              <a:t>Implementation or coding </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Testing and validation</a:t>
            </a:r>
          </a:p>
          <a:p>
            <a:r>
              <a:rPr lang="en-US" sz="2800" dirty="0"/>
              <a:t> </a:t>
            </a:r>
          </a:p>
          <a:p>
            <a:pPr marL="285750" indent="-285750">
              <a:buFont typeface="Wingdings" panose="05000000000000000000" pitchFamily="2" charset="2"/>
              <a:buChar char="§"/>
            </a:pPr>
            <a:r>
              <a:rPr lang="en-US" sz="2800" dirty="0"/>
              <a:t>Deployment </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Maintenance </a:t>
            </a:r>
          </a:p>
        </p:txBody>
      </p:sp>
      <p:sp>
        <p:nvSpPr>
          <p:cNvPr id="3" name="Slide Number Placeholder 2"/>
          <p:cNvSpPr>
            <a:spLocks noGrp="1"/>
          </p:cNvSpPr>
          <p:nvPr>
            <p:ph type="sldNum" sz="quarter" idx="12"/>
          </p:nvPr>
        </p:nvSpPr>
        <p:spPr/>
        <p:txBody>
          <a:bodyPr/>
          <a:lstStyle/>
          <a:p>
            <a:fld id="{B661BBF0-7AC7-4757-B695-A62919CB5B85}" type="slidenum">
              <a:rPr lang="en-US" smtClean="0"/>
              <a:t>22</a:t>
            </a:fld>
            <a:endParaRPr lang="en-US"/>
          </a:p>
        </p:txBody>
      </p:sp>
    </p:spTree>
    <p:extLst>
      <p:ext uri="{BB962C8B-B14F-4D97-AF65-F5344CB8AC3E}">
        <p14:creationId xmlns:p14="http://schemas.microsoft.com/office/powerpoint/2010/main" val="2320844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09" y="1078230"/>
            <a:ext cx="9521191" cy="5201424"/>
          </a:xfrm>
          <a:prstGeom prst="rect">
            <a:avLst/>
          </a:prstGeom>
          <a:noFill/>
        </p:spPr>
        <p:txBody>
          <a:bodyPr wrap="square" rtlCol="0">
            <a:spAutoFit/>
          </a:bodyPr>
          <a:lstStyle/>
          <a:p>
            <a:r>
              <a:rPr lang="en-US" sz="2400" dirty="0"/>
              <a:t>G</a:t>
            </a:r>
            <a:r>
              <a:rPr lang="en-US" sz="2400" dirty="0">
                <a:effectLst/>
              </a:rPr>
              <a:t>oals: </a:t>
            </a:r>
          </a:p>
          <a:p>
            <a:pPr marL="285750" lvl="1" indent="-285750">
              <a:buFont typeface="Wingdings" panose="05000000000000000000" pitchFamily="2" charset="2"/>
              <a:buChar char="§"/>
            </a:pPr>
            <a:r>
              <a:rPr lang="en-US" sz="2000" dirty="0"/>
              <a:t>Understand the critical nature of obtaining and understanding user requirements</a:t>
            </a:r>
          </a:p>
          <a:p>
            <a:pPr marL="285750" lvl="1" indent="-285750">
              <a:buFont typeface="Wingdings" panose="05000000000000000000" pitchFamily="2" charset="2"/>
              <a:buChar char="§"/>
            </a:pPr>
            <a:endParaRPr lang="en-US" sz="2000" dirty="0"/>
          </a:p>
          <a:p>
            <a:pPr marL="285750" lvl="1" indent="-285750">
              <a:buFont typeface="Wingdings" panose="05000000000000000000" pitchFamily="2" charset="2"/>
              <a:buChar char="§"/>
            </a:pPr>
            <a:r>
              <a:rPr lang="en-US" sz="2000" dirty="0"/>
              <a:t>Learn various methods to obtain mutually agreed upon user requirements</a:t>
            </a:r>
          </a:p>
          <a:p>
            <a:pPr marL="285750" lvl="1" indent="-285750">
              <a:buFont typeface="Wingdings" panose="05000000000000000000" pitchFamily="2" charset="2"/>
              <a:buChar char="§"/>
            </a:pPr>
            <a:endParaRPr lang="en-US" sz="2000" dirty="0"/>
          </a:p>
          <a:p>
            <a:pPr marL="285750" lvl="1" indent="-285750">
              <a:buFont typeface="Wingdings" panose="05000000000000000000" pitchFamily="2" charset="2"/>
              <a:buChar char="§"/>
            </a:pPr>
            <a:r>
              <a:rPr lang="en-US" sz="2000" dirty="0"/>
              <a:t>Understand obtaining user requirements may not be a one-and-done deal</a:t>
            </a:r>
          </a:p>
          <a:p>
            <a:pPr marL="285750" lvl="1" indent="-285750">
              <a:buFont typeface="Wingdings" panose="05000000000000000000" pitchFamily="2" charset="2"/>
              <a:buChar char="§"/>
            </a:pPr>
            <a:endParaRPr lang="en-US" dirty="0"/>
          </a:p>
          <a:p>
            <a:r>
              <a:rPr lang="en-US" sz="2400" dirty="0">
                <a:effectLst/>
              </a:rPr>
              <a:t>Motivation </a:t>
            </a:r>
          </a:p>
          <a:p>
            <a:pPr marL="285750" lvl="1" indent="-285750">
              <a:buFont typeface="Wingdings" panose="05000000000000000000" pitchFamily="2" charset="2"/>
              <a:buChar char="§"/>
            </a:pPr>
            <a:r>
              <a:rPr lang="en-US" sz="2000" dirty="0"/>
              <a:t>The later (new) specifications are made, changes are requested, or errors found, the more timely and costly are the corrections</a:t>
            </a:r>
          </a:p>
          <a:p>
            <a:pPr marL="0" lvl="1"/>
            <a:endParaRPr lang="en-US" dirty="0"/>
          </a:p>
          <a:p>
            <a:pPr marL="0" lvl="1"/>
            <a:endParaRPr lang="en-US" dirty="0"/>
          </a:p>
          <a:p>
            <a:pPr marL="0" lvl="1"/>
            <a:endParaRPr lang="en-US" dirty="0"/>
          </a:p>
          <a:p>
            <a:pPr marL="0" lvl="1"/>
            <a:endParaRPr lang="en-US" dirty="0"/>
          </a:p>
          <a:p>
            <a:pPr marL="0" lvl="1"/>
            <a:endParaRPr lang="en-US" dirty="0"/>
          </a:p>
          <a:p>
            <a:pPr marL="0" lvl="1"/>
            <a:endParaRPr lang="en-US" dirty="0"/>
          </a:p>
          <a:p>
            <a:pPr marL="285750" lvl="1" indent="-285750">
              <a:buFont typeface="Wingdings" panose="05000000000000000000" pitchFamily="2" charset="2"/>
              <a:buChar char="§"/>
            </a:pPr>
            <a:r>
              <a:rPr lang="en-US" sz="2000" dirty="0"/>
              <a:t>Analogy from architecture: Building a doghouse versus an office building </a:t>
            </a:r>
          </a:p>
        </p:txBody>
      </p:sp>
      <p:sp>
        <p:nvSpPr>
          <p:cNvPr id="4" name="TextBox 3"/>
          <p:cNvSpPr txBox="1"/>
          <p:nvPr/>
        </p:nvSpPr>
        <p:spPr>
          <a:xfrm>
            <a:off x="2418737" y="4419291"/>
            <a:ext cx="6577781" cy="1292662"/>
          </a:xfrm>
          <a:prstGeom prst="rect">
            <a:avLst/>
          </a:prstGeom>
          <a:solidFill>
            <a:srgbClr val="FFFF00"/>
          </a:solidFill>
        </p:spPr>
        <p:txBody>
          <a:bodyPr wrap="square" rtlCol="0">
            <a:spAutoFit/>
          </a:bodyPr>
          <a:lstStyle/>
          <a:p>
            <a:pPr defTabSz="763588"/>
            <a:r>
              <a:rPr lang="en-US" sz="2400" b="1" u="sng" dirty="0"/>
              <a:t>Software Error	Origin in	Resulting costs</a:t>
            </a:r>
            <a:r>
              <a:rPr lang="en-US" sz="2400" dirty="0"/>
              <a:t> </a:t>
            </a:r>
          </a:p>
          <a:p>
            <a:r>
              <a:rPr lang="en-US" dirty="0"/>
              <a:t>Requirements		56%		82% </a:t>
            </a:r>
          </a:p>
          <a:p>
            <a:r>
              <a:rPr lang="en-US" dirty="0"/>
              <a:t>Design			27%		13% </a:t>
            </a:r>
          </a:p>
          <a:p>
            <a:r>
              <a:rPr lang="en-US" dirty="0"/>
              <a:t>Implementation		7%		1% </a:t>
            </a:r>
          </a:p>
        </p:txBody>
      </p:sp>
      <p:sp>
        <p:nvSpPr>
          <p:cNvPr id="3" name="Rectangle 2"/>
          <p:cNvSpPr/>
          <p:nvPr/>
        </p:nvSpPr>
        <p:spPr>
          <a:xfrm>
            <a:off x="245806" y="6416451"/>
            <a:ext cx="11877368" cy="369332"/>
          </a:xfrm>
          <a:prstGeom prst="rect">
            <a:avLst/>
          </a:prstGeom>
          <a:solidFill>
            <a:srgbClr val="FFFF00"/>
          </a:solidFill>
        </p:spPr>
        <p:txBody>
          <a:bodyPr wrap="square">
            <a:spAutoFit/>
          </a:bodyPr>
          <a:lstStyle/>
          <a:p>
            <a:r>
              <a:rPr lang="en-US" b="1" u="sng" dirty="0">
                <a:effectLst/>
              </a:rPr>
              <a:t>Fundamentals of Software Engineering, 2nd edition: </a:t>
            </a:r>
            <a:r>
              <a:rPr lang="en-US" dirty="0">
                <a:effectLst/>
              </a:rPr>
              <a:t>Carlo </a:t>
            </a:r>
            <a:r>
              <a:rPr lang="en-US" dirty="0" err="1">
                <a:effectLst/>
              </a:rPr>
              <a:t>Ghezzi</a:t>
            </a:r>
            <a:r>
              <a:rPr lang="en-US" dirty="0">
                <a:effectLst/>
              </a:rPr>
              <a:t>, Mehdi </a:t>
            </a:r>
            <a:r>
              <a:rPr lang="en-US" dirty="0" err="1">
                <a:effectLst/>
              </a:rPr>
              <a:t>Jazayeri</a:t>
            </a:r>
            <a:r>
              <a:rPr lang="en-US" dirty="0">
                <a:effectLst/>
              </a:rPr>
              <a:t>, Dino </a:t>
            </a:r>
            <a:r>
              <a:rPr lang="en-US" dirty="0" err="1">
                <a:effectLst/>
              </a:rPr>
              <a:t>Mandrioli</a:t>
            </a:r>
            <a:r>
              <a:rPr lang="en-US" dirty="0"/>
              <a:t>; </a:t>
            </a:r>
            <a:r>
              <a:rPr lang="en-US" dirty="0">
                <a:effectLst/>
              </a:rPr>
              <a:t>Prentice Hall 2003 </a:t>
            </a:r>
          </a:p>
        </p:txBody>
      </p:sp>
      <p:sp>
        <p:nvSpPr>
          <p:cNvPr id="5" name="Slide Number Placeholder 4"/>
          <p:cNvSpPr>
            <a:spLocks noGrp="1"/>
          </p:cNvSpPr>
          <p:nvPr>
            <p:ph type="sldNum" sz="quarter" idx="12"/>
          </p:nvPr>
        </p:nvSpPr>
        <p:spPr/>
        <p:txBody>
          <a:bodyPr/>
          <a:lstStyle/>
          <a:p>
            <a:fld id="{B661BBF0-7AC7-4757-B695-A62919CB5B85}" type="slidenum">
              <a:rPr lang="en-US" smtClean="0"/>
              <a:t>23</a:t>
            </a:fld>
            <a:endParaRPr lang="en-US"/>
          </a:p>
        </p:txBody>
      </p:sp>
      <p:sp>
        <p:nvSpPr>
          <p:cNvPr id="6" name="Rectangle: Folded Corner 5">
            <a:extLst>
              <a:ext uri="{FF2B5EF4-FFF2-40B4-BE49-F238E27FC236}">
                <a16:creationId xmlns:a16="http://schemas.microsoft.com/office/drawing/2014/main" id="{3231A25E-01BD-55FE-3855-F6E6AC9F7E04}"/>
              </a:ext>
            </a:extLst>
          </p:cNvPr>
          <p:cNvSpPr/>
          <p:nvPr/>
        </p:nvSpPr>
        <p:spPr>
          <a:xfrm>
            <a:off x="8811945" y="4480933"/>
            <a:ext cx="1480038" cy="17145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Bug versus error</a:t>
            </a:r>
          </a:p>
        </p:txBody>
      </p:sp>
    </p:spTree>
    <p:extLst>
      <p:ext uri="{BB962C8B-B14F-4D97-AF65-F5344CB8AC3E}">
        <p14:creationId xmlns:p14="http://schemas.microsoft.com/office/powerpoint/2010/main" val="1099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pic>
        <p:nvPicPr>
          <p:cNvPr id="7" name="Picture 6">
            <a:extLst>
              <a:ext uri="{FF2B5EF4-FFF2-40B4-BE49-F238E27FC236}">
                <a16:creationId xmlns:a16="http://schemas.microsoft.com/office/drawing/2014/main" id="{EFAC5294-945F-1A33-DAEF-2038FA2F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647" y="2465843"/>
            <a:ext cx="3529264" cy="2646948"/>
          </a:xfrm>
          <a:prstGeom prst="rect">
            <a:avLst/>
          </a:prstGeom>
        </p:spPr>
      </p:pic>
      <p:sp>
        <p:nvSpPr>
          <p:cNvPr id="10" name="Arrow: Curved Down 9">
            <a:extLst>
              <a:ext uri="{FF2B5EF4-FFF2-40B4-BE49-F238E27FC236}">
                <a16:creationId xmlns:a16="http://schemas.microsoft.com/office/drawing/2014/main" id="{D819C100-BA5B-E2A5-8120-C5A20E360030}"/>
              </a:ext>
            </a:extLst>
          </p:cNvPr>
          <p:cNvSpPr/>
          <p:nvPr/>
        </p:nvSpPr>
        <p:spPr>
          <a:xfrm rot="2124488">
            <a:off x="3727398" y="1880016"/>
            <a:ext cx="2449196" cy="1762627"/>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ct 10">
            <a:extLst>
              <a:ext uri="{FF2B5EF4-FFF2-40B4-BE49-F238E27FC236}">
                <a16:creationId xmlns:a16="http://schemas.microsoft.com/office/drawing/2014/main" id="{6BC0D5BB-4BC2-EDC1-4E82-F4309264F951}"/>
              </a:ext>
            </a:extLst>
          </p:cNvPr>
          <p:cNvGraphicFramePr>
            <a:graphicFrameLocks noChangeAspect="1"/>
          </p:cNvGraphicFramePr>
          <p:nvPr>
            <p:extLst>
              <p:ext uri="{D42A27DB-BD31-4B8C-83A1-F6EECF244321}">
                <p14:modId xmlns:p14="http://schemas.microsoft.com/office/powerpoint/2010/main" val="4179932839"/>
              </p:ext>
            </p:extLst>
          </p:nvPr>
        </p:nvGraphicFramePr>
        <p:xfrm>
          <a:off x="50667" y="878606"/>
          <a:ext cx="3765999" cy="2917658"/>
        </p:xfrm>
        <a:graphic>
          <a:graphicData uri="http://schemas.openxmlformats.org/presentationml/2006/ole">
            <mc:AlternateContent xmlns:mc="http://schemas.openxmlformats.org/markup-compatibility/2006">
              <mc:Choice xmlns:v="urn:schemas-microsoft-com:vml" Requires="v">
                <p:oleObj name="Visio" r:id="rId3" imgW="10095840" imgH="7828200" progId="Visio.Drawing.6">
                  <p:embed/>
                </p:oleObj>
              </mc:Choice>
              <mc:Fallback>
                <p:oleObj name="Visio" r:id="rId3" imgW="10095840" imgH="7828200" progId="Visio.Drawing.6">
                  <p:embed/>
                  <p:pic>
                    <p:nvPicPr>
                      <p:cNvPr id="9" name="Object 10">
                        <a:extLst>
                          <a:ext uri="{FF2B5EF4-FFF2-40B4-BE49-F238E27FC236}">
                            <a16:creationId xmlns:a16="http://schemas.microsoft.com/office/drawing/2014/main" id="{6BC0D5BB-4BC2-EDC1-4E82-F4309264F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 y="878606"/>
                        <a:ext cx="3765999" cy="2917658"/>
                      </a:xfrm>
                      <a:prstGeom prst="rect">
                        <a:avLst/>
                      </a:prstGeom>
                      <a:noFill/>
                      <a:ln>
                        <a:noFill/>
                      </a:ln>
                      <a:effectLst/>
                    </p:spPr>
                  </p:pic>
                </p:oleObj>
              </mc:Fallback>
            </mc:AlternateContent>
          </a:graphicData>
        </a:graphic>
      </p:graphicFrame>
      <p:sp>
        <p:nvSpPr>
          <p:cNvPr id="11" name="Arrow: Curved Down 10">
            <a:extLst>
              <a:ext uri="{FF2B5EF4-FFF2-40B4-BE49-F238E27FC236}">
                <a16:creationId xmlns:a16="http://schemas.microsoft.com/office/drawing/2014/main" id="{19B003BE-12D2-05A2-15AF-F89F54222FDC}"/>
              </a:ext>
            </a:extLst>
          </p:cNvPr>
          <p:cNvSpPr/>
          <p:nvPr/>
        </p:nvSpPr>
        <p:spPr>
          <a:xfrm rot="19475512" flipV="1">
            <a:off x="3260172" y="4797673"/>
            <a:ext cx="2449196" cy="1762627"/>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8" name="Object 9">
            <a:extLst>
              <a:ext uri="{FF2B5EF4-FFF2-40B4-BE49-F238E27FC236}">
                <a16:creationId xmlns:a16="http://schemas.microsoft.com/office/drawing/2014/main" id="{4A239435-7405-FAF7-5E3C-6B960DA2A98E}"/>
              </a:ext>
            </a:extLst>
          </p:cNvPr>
          <p:cNvGraphicFramePr>
            <a:graphicFrameLocks noChangeAspect="1"/>
          </p:cNvGraphicFramePr>
          <p:nvPr>
            <p:extLst>
              <p:ext uri="{D42A27DB-BD31-4B8C-83A1-F6EECF244321}">
                <p14:modId xmlns:p14="http://schemas.microsoft.com/office/powerpoint/2010/main" val="2863770532"/>
              </p:ext>
            </p:extLst>
          </p:nvPr>
        </p:nvGraphicFramePr>
        <p:xfrm>
          <a:off x="50667" y="3874168"/>
          <a:ext cx="3765999" cy="2917658"/>
        </p:xfrm>
        <a:graphic>
          <a:graphicData uri="http://schemas.openxmlformats.org/presentationml/2006/ole">
            <mc:AlternateContent xmlns:mc="http://schemas.openxmlformats.org/markup-compatibility/2006">
              <mc:Choice xmlns:v="urn:schemas-microsoft-com:vml" Requires="v">
                <p:oleObj name="Visio" r:id="rId5" imgW="10095840" imgH="7828200" progId="Visio.Drawing.6">
                  <p:embed/>
                </p:oleObj>
              </mc:Choice>
              <mc:Fallback>
                <p:oleObj name="Visio" r:id="rId5" imgW="10095840" imgH="7828200" progId="Visio.Drawing.6">
                  <p:embed/>
                  <p:pic>
                    <p:nvPicPr>
                      <p:cNvPr id="8" name="Object 9">
                        <a:extLst>
                          <a:ext uri="{FF2B5EF4-FFF2-40B4-BE49-F238E27FC236}">
                            <a16:creationId xmlns:a16="http://schemas.microsoft.com/office/drawing/2014/main" id="{4A239435-7405-FAF7-5E3C-6B960DA2A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67" y="3874168"/>
                        <a:ext cx="3765999" cy="2917658"/>
                      </a:xfrm>
                      <a:prstGeom prst="rect">
                        <a:avLst/>
                      </a:prstGeom>
                      <a:noFill/>
                      <a:ln>
                        <a:noFill/>
                      </a:ln>
                      <a:effectLst/>
                    </p:spPr>
                  </p:pic>
                </p:oleObj>
              </mc:Fallback>
            </mc:AlternateContent>
          </a:graphicData>
        </a:graphic>
      </p:graphicFrame>
      <p:sp>
        <p:nvSpPr>
          <p:cNvPr id="13" name="TextBox 12">
            <a:extLst>
              <a:ext uri="{FF2B5EF4-FFF2-40B4-BE49-F238E27FC236}">
                <a16:creationId xmlns:a16="http://schemas.microsoft.com/office/drawing/2014/main" id="{A1852E75-FBF0-718A-08FE-A146756FEF5D}"/>
              </a:ext>
            </a:extLst>
          </p:cNvPr>
          <p:cNvSpPr txBox="1"/>
          <p:nvPr/>
        </p:nvSpPr>
        <p:spPr>
          <a:xfrm>
            <a:off x="7658100" y="1233237"/>
            <a:ext cx="4385511" cy="2308324"/>
          </a:xfrm>
          <a:prstGeom prst="rect">
            <a:avLst/>
          </a:prstGeom>
          <a:solidFill>
            <a:schemeClr val="accent4">
              <a:lumMod val="40000"/>
              <a:lumOff val="60000"/>
            </a:schemeClr>
          </a:solidFill>
        </p:spPr>
        <p:txBody>
          <a:bodyPr wrap="square" rtlCol="0">
            <a:spAutoFit/>
          </a:bodyPr>
          <a:lstStyle/>
          <a:p>
            <a:r>
              <a:rPr lang="en-US" dirty="0"/>
              <a:t>Storyboards</a:t>
            </a:r>
          </a:p>
          <a:p>
            <a:endParaRPr lang="en-US" dirty="0"/>
          </a:p>
          <a:p>
            <a:pPr marL="285750" indent="-285750">
              <a:buFont typeface="Arial" panose="020B0604020202020204" pitchFamily="34" charset="0"/>
              <a:buChar char="•"/>
            </a:pPr>
            <a:r>
              <a:rPr lang="en-US" dirty="0"/>
              <a:t>Captures user experience for proposed project.</a:t>
            </a:r>
          </a:p>
          <a:p>
            <a:pPr marL="285750" indent="-285750">
              <a:buFont typeface="Arial" panose="020B0604020202020204" pitchFamily="34" charset="0"/>
              <a:buChar char="•"/>
            </a:pPr>
            <a:r>
              <a:rPr lang="en-US" dirty="0"/>
              <a:t>Easily understood by (non-technical) customers and potential users</a:t>
            </a:r>
          </a:p>
          <a:p>
            <a:pPr marL="285750" indent="-285750">
              <a:buFont typeface="Arial" panose="020B0604020202020204" pitchFamily="34" charset="0"/>
              <a:buChar char="•"/>
            </a:pPr>
            <a:r>
              <a:rPr lang="en-US" dirty="0"/>
              <a:t>Captures “look and feel”</a:t>
            </a:r>
          </a:p>
          <a:p>
            <a:pPr marL="285750" indent="-285750">
              <a:buFont typeface="Arial" panose="020B0604020202020204" pitchFamily="34" charset="0"/>
              <a:buChar char="•"/>
            </a:pPr>
            <a:r>
              <a:rPr lang="en-US" dirty="0"/>
              <a:t>Highly visual</a:t>
            </a:r>
          </a:p>
        </p:txBody>
      </p:sp>
    </p:spTree>
    <p:extLst>
      <p:ext uri="{BB962C8B-B14F-4D97-AF65-F5344CB8AC3E}">
        <p14:creationId xmlns:p14="http://schemas.microsoft.com/office/powerpoint/2010/main" val="1261928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1391282"/>
          </a:xfrm>
        </p:spPr>
        <p:txBody>
          <a:bodyPr>
            <a:normAutofit/>
          </a:bodyPr>
          <a:lstStyle/>
          <a:p>
            <a:pPr eaLnBrk="1" hangingPunct="1"/>
            <a:r>
              <a:rPr lang="en-US" altLang="en-US" sz="3600" dirty="0"/>
              <a:t>Use case scenario:</a:t>
            </a:r>
          </a:p>
        </p:txBody>
      </p:sp>
      <p:sp>
        <p:nvSpPr>
          <p:cNvPr id="2" name="TextBox 1"/>
          <p:cNvSpPr txBox="1"/>
          <p:nvPr/>
        </p:nvSpPr>
        <p:spPr>
          <a:xfrm>
            <a:off x="304801" y="1635854"/>
            <a:ext cx="5933574" cy="3539430"/>
          </a:xfrm>
          <a:prstGeom prst="rect">
            <a:avLst/>
          </a:prstGeom>
          <a:noFill/>
        </p:spPr>
        <p:txBody>
          <a:bodyPr wrap="square" rtlCol="0">
            <a:spAutoFit/>
          </a:bodyPr>
          <a:lstStyle/>
          <a:p>
            <a:pPr fontAlgn="base"/>
            <a:r>
              <a:rPr lang="en-US" sz="1400" b="1" dirty="0"/>
              <a:t>Elements of a Use Case</a:t>
            </a:r>
          </a:p>
          <a:p>
            <a:pPr fontAlgn="base"/>
            <a:r>
              <a:rPr lang="en-US" sz="1400" dirty="0"/>
              <a:t>Depending on how in depth and complex you want or need to get, use cases describe a combination of the following elements:</a:t>
            </a:r>
          </a:p>
          <a:p>
            <a:pPr fontAlgn="base"/>
            <a:r>
              <a:rPr lang="en-US" sz="1400" b="1" dirty="0"/>
              <a:t>Actor</a:t>
            </a:r>
            <a:r>
              <a:rPr lang="en-US" sz="1400" dirty="0"/>
              <a:t> – anyone or anything that performs a behavior (who is using the system)</a:t>
            </a:r>
          </a:p>
          <a:p>
            <a:pPr fontAlgn="base"/>
            <a:r>
              <a:rPr lang="en-US" sz="1400" b="1" dirty="0"/>
              <a:t>Stakeholder</a:t>
            </a:r>
            <a:r>
              <a:rPr lang="en-US" sz="1400" dirty="0"/>
              <a:t> – someone or something with vested interests in the behavior of the system under discussion (SUD)</a:t>
            </a:r>
          </a:p>
          <a:p>
            <a:pPr fontAlgn="base"/>
            <a:r>
              <a:rPr lang="en-US" sz="1400" b="1" dirty="0"/>
              <a:t>Primary Actor</a:t>
            </a:r>
            <a:r>
              <a:rPr lang="en-US" sz="1400" dirty="0"/>
              <a:t> – stakeholder who initiates an interaction with the system to achieve a goal</a:t>
            </a:r>
          </a:p>
          <a:p>
            <a:pPr fontAlgn="base"/>
            <a:r>
              <a:rPr lang="en-US" sz="1400" b="1" dirty="0"/>
              <a:t>Preconditions</a:t>
            </a:r>
            <a:r>
              <a:rPr lang="en-US" sz="1400" dirty="0"/>
              <a:t> – what must be true or happen before and after the use case runs.</a:t>
            </a:r>
          </a:p>
          <a:p>
            <a:pPr fontAlgn="base"/>
            <a:r>
              <a:rPr lang="en-US" sz="1400" b="1" dirty="0"/>
              <a:t>Triggers</a:t>
            </a:r>
            <a:r>
              <a:rPr lang="en-US" sz="1400" dirty="0"/>
              <a:t> – this is the event that causes the use case to be initiated.</a:t>
            </a:r>
          </a:p>
          <a:p>
            <a:pPr fontAlgn="base"/>
            <a:r>
              <a:rPr lang="en-US" sz="1400" b="1" dirty="0"/>
              <a:t>Main success scenarios </a:t>
            </a:r>
            <a:r>
              <a:rPr lang="en-US" sz="1400" dirty="0"/>
              <a:t>[Basic Flow] – use case in which nothing goes wrong.</a:t>
            </a:r>
          </a:p>
          <a:p>
            <a:pPr fontAlgn="base"/>
            <a:r>
              <a:rPr lang="en-US" sz="1400" b="1" dirty="0"/>
              <a:t>Alternative paths [</a:t>
            </a:r>
            <a:r>
              <a:rPr lang="en-US" sz="1400" dirty="0"/>
              <a:t>Alternative Flow] – these paths are a variation on the main theme. These exceptions are what happen when things go wrong at the system level.</a:t>
            </a:r>
          </a:p>
          <a:p>
            <a:pPr fontAlgn="base"/>
            <a:r>
              <a:rPr lang="en-US" sz="1400" b="1" dirty="0"/>
              <a:t>How To Write a Use Case …</a:t>
            </a:r>
          </a:p>
        </p:txBody>
      </p:sp>
      <p:sp>
        <p:nvSpPr>
          <p:cNvPr id="3" name="TextBox 2"/>
          <p:cNvSpPr txBox="1"/>
          <p:nvPr/>
        </p:nvSpPr>
        <p:spPr>
          <a:xfrm>
            <a:off x="587229" y="6526635"/>
            <a:ext cx="8288323" cy="276999"/>
          </a:xfrm>
          <a:prstGeom prst="rect">
            <a:avLst/>
          </a:prstGeom>
          <a:noFill/>
        </p:spPr>
        <p:txBody>
          <a:bodyPr wrap="square" rtlCol="0">
            <a:spAutoFit/>
          </a:bodyPr>
          <a:lstStyle/>
          <a:p>
            <a:r>
              <a:rPr lang="en-US" sz="1200" dirty="0"/>
              <a:t>From: </a:t>
            </a:r>
            <a:r>
              <a:rPr lang="en-US" sz="1200" dirty="0">
                <a:hlinkClick r:id="rId3"/>
              </a:rPr>
              <a:t>https://www.usability.gov/how-to-and-tools/methods/use-cases.html</a:t>
            </a:r>
            <a:r>
              <a:rPr lang="en-US" sz="1200" dirty="0"/>
              <a:t> </a:t>
            </a:r>
          </a:p>
        </p:txBody>
      </p:sp>
      <p:sp>
        <p:nvSpPr>
          <p:cNvPr id="4" name="TextBox 3">
            <a:extLst>
              <a:ext uri="{FF2B5EF4-FFF2-40B4-BE49-F238E27FC236}">
                <a16:creationId xmlns:a16="http://schemas.microsoft.com/office/drawing/2014/main" id="{A815A69D-6E3F-0894-AFAC-350BBCE79EB8}"/>
              </a:ext>
            </a:extLst>
          </p:cNvPr>
          <p:cNvSpPr txBox="1"/>
          <p:nvPr/>
        </p:nvSpPr>
        <p:spPr>
          <a:xfrm>
            <a:off x="6960268" y="1233237"/>
            <a:ext cx="5083343" cy="2585323"/>
          </a:xfrm>
          <a:prstGeom prst="rect">
            <a:avLst/>
          </a:prstGeom>
          <a:solidFill>
            <a:schemeClr val="accent4">
              <a:lumMod val="40000"/>
              <a:lumOff val="60000"/>
            </a:schemeClr>
          </a:solidFill>
        </p:spPr>
        <p:txBody>
          <a:bodyPr wrap="square" rtlCol="0">
            <a:spAutoFit/>
          </a:bodyPr>
          <a:lstStyle/>
          <a:p>
            <a:r>
              <a:rPr lang="en-US" dirty="0"/>
              <a:t>Use case scenarios</a:t>
            </a:r>
          </a:p>
          <a:p>
            <a:endParaRPr lang="en-US" dirty="0"/>
          </a:p>
          <a:p>
            <a:pPr marL="285750" indent="-285750">
              <a:buFont typeface="Arial" panose="020B0604020202020204" pitchFamily="34" charset="0"/>
              <a:buChar char="•"/>
            </a:pPr>
            <a:r>
              <a:rPr lang="en-US" dirty="0"/>
              <a:t>Captures actions along with expected and non-expected behaviors for all users (actors)</a:t>
            </a:r>
          </a:p>
          <a:p>
            <a:pPr marL="285750" indent="-285750">
              <a:buFont typeface="Arial" panose="020B0604020202020204" pitchFamily="34" charset="0"/>
              <a:buChar char="•"/>
            </a:pPr>
            <a:r>
              <a:rPr lang="en-US" dirty="0"/>
              <a:t>Text based</a:t>
            </a:r>
          </a:p>
          <a:p>
            <a:pPr marL="285750" indent="-285750">
              <a:buFont typeface="Arial" panose="020B0604020202020204" pitchFamily="34" charset="0"/>
              <a:buChar char="•"/>
            </a:pPr>
            <a:r>
              <a:rPr lang="en-US" dirty="0"/>
              <a:t>Context is documented, but not necessarily sequence of events to get there</a:t>
            </a:r>
          </a:p>
          <a:p>
            <a:pPr marL="285750" indent="-285750">
              <a:buFont typeface="Arial" panose="020B0604020202020204" pitchFamily="34" charset="0"/>
              <a:buChar char="•"/>
            </a:pPr>
            <a:r>
              <a:rPr lang="en-US" dirty="0"/>
              <a:t>Lots of information with which to start technical design phase</a:t>
            </a:r>
          </a:p>
        </p:txBody>
      </p:sp>
    </p:spTree>
    <p:extLst>
      <p:ext uri="{BB962C8B-B14F-4D97-AF65-F5344CB8AC3E}">
        <p14:creationId xmlns:p14="http://schemas.microsoft.com/office/powerpoint/2010/main" val="329902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5E24A093-8D11-F6A4-BF68-8226A56E0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57"/>
            <a:ext cx="4962525" cy="6734175"/>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2"/>
          <p:cNvSpPr>
            <a:spLocks noGrp="1" noChangeArrowheads="1"/>
          </p:cNvSpPr>
          <p:nvPr>
            <p:ph type="title"/>
          </p:nvPr>
        </p:nvSpPr>
        <p:spPr>
          <a:xfrm>
            <a:off x="5477821" y="778430"/>
            <a:ext cx="6219435" cy="972164"/>
          </a:xfrm>
        </p:spPr>
        <p:txBody>
          <a:bodyPr>
            <a:normAutofit/>
          </a:bodyPr>
          <a:lstStyle/>
          <a:p>
            <a:pPr algn="ctr" eaLnBrk="1" hangingPunct="1"/>
            <a:r>
              <a:rPr lang="en-US" altLang="en-US" sz="3600" dirty="0"/>
              <a:t>Use case diagram:</a:t>
            </a:r>
          </a:p>
        </p:txBody>
      </p:sp>
      <p:sp>
        <p:nvSpPr>
          <p:cNvPr id="4" name="TextBox 3">
            <a:extLst>
              <a:ext uri="{FF2B5EF4-FFF2-40B4-BE49-F238E27FC236}">
                <a16:creationId xmlns:a16="http://schemas.microsoft.com/office/drawing/2014/main" id="{A815A69D-6E3F-0894-AFAC-350BBCE79EB8}"/>
              </a:ext>
            </a:extLst>
          </p:cNvPr>
          <p:cNvSpPr txBox="1"/>
          <p:nvPr/>
        </p:nvSpPr>
        <p:spPr>
          <a:xfrm>
            <a:off x="6045868" y="2063416"/>
            <a:ext cx="5083343" cy="1754326"/>
          </a:xfrm>
          <a:prstGeom prst="rect">
            <a:avLst/>
          </a:prstGeom>
          <a:solidFill>
            <a:schemeClr val="accent4">
              <a:lumMod val="40000"/>
              <a:lumOff val="60000"/>
            </a:schemeClr>
          </a:solidFill>
        </p:spPr>
        <p:txBody>
          <a:bodyPr wrap="square" rtlCol="0">
            <a:spAutoFit/>
          </a:bodyPr>
          <a:lstStyle/>
          <a:p>
            <a:r>
              <a:rPr lang="en-US" dirty="0"/>
              <a:t>Use case diagram</a:t>
            </a:r>
          </a:p>
          <a:p>
            <a:endParaRPr lang="en-US" dirty="0"/>
          </a:p>
          <a:p>
            <a:pPr marL="285750" indent="-285750">
              <a:buFont typeface="Arial" panose="020B0604020202020204" pitchFamily="34" charset="0"/>
              <a:buChar char="•"/>
            </a:pPr>
            <a:r>
              <a:rPr lang="en-US" dirty="0"/>
              <a:t>Overview of user actions (for all users and system triggered events)</a:t>
            </a:r>
          </a:p>
          <a:p>
            <a:pPr marL="285750" indent="-285750">
              <a:buFont typeface="Arial" panose="020B0604020202020204" pitchFamily="34" charset="0"/>
              <a:buChar char="•"/>
            </a:pPr>
            <a:r>
              <a:rPr lang="en-US" dirty="0"/>
              <a:t>Concise, but requires training to understand</a:t>
            </a:r>
          </a:p>
          <a:p>
            <a:pPr marL="285750" indent="-285750">
              <a:buFont typeface="Arial" panose="020B0604020202020204" pitchFamily="34" charset="0"/>
              <a:buChar char="•"/>
            </a:pPr>
            <a:r>
              <a:rPr lang="en-US" dirty="0"/>
              <a:t>Good for generating system tests</a:t>
            </a:r>
          </a:p>
        </p:txBody>
      </p:sp>
    </p:spTree>
    <p:extLst>
      <p:ext uri="{BB962C8B-B14F-4D97-AF65-F5344CB8AC3E}">
        <p14:creationId xmlns:p14="http://schemas.microsoft.com/office/powerpoint/2010/main" val="50634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Requirement gathering and specification comparison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27</a:t>
            </a:fld>
            <a:endParaRPr lang="en-US" dirty="0"/>
          </a:p>
        </p:txBody>
      </p:sp>
      <p:graphicFrame>
        <p:nvGraphicFramePr>
          <p:cNvPr id="5" name="Table 4"/>
          <p:cNvGraphicFramePr>
            <a:graphicFrameLocks noGrp="1"/>
          </p:cNvGraphicFramePr>
          <p:nvPr/>
        </p:nvGraphicFramePr>
        <p:xfrm>
          <a:off x="530224" y="1546140"/>
          <a:ext cx="11157685" cy="3774440"/>
        </p:xfrm>
        <a:graphic>
          <a:graphicData uri="http://schemas.openxmlformats.org/drawingml/2006/table">
            <a:tbl>
              <a:tblPr firstRow="1" bandRow="1">
                <a:tableStyleId>{5C22544A-7EE6-4342-B048-85BDC9FD1C3A}</a:tableStyleId>
              </a:tblPr>
              <a:tblGrid>
                <a:gridCol w="2231537">
                  <a:extLst>
                    <a:ext uri="{9D8B030D-6E8A-4147-A177-3AD203B41FA5}">
                      <a16:colId xmlns:a16="http://schemas.microsoft.com/office/drawing/2014/main" val="20000"/>
                    </a:ext>
                  </a:extLst>
                </a:gridCol>
                <a:gridCol w="2231537">
                  <a:extLst>
                    <a:ext uri="{9D8B030D-6E8A-4147-A177-3AD203B41FA5}">
                      <a16:colId xmlns:a16="http://schemas.microsoft.com/office/drawing/2014/main" val="20001"/>
                    </a:ext>
                  </a:extLst>
                </a:gridCol>
                <a:gridCol w="2231537">
                  <a:extLst>
                    <a:ext uri="{9D8B030D-6E8A-4147-A177-3AD203B41FA5}">
                      <a16:colId xmlns:a16="http://schemas.microsoft.com/office/drawing/2014/main" val="20002"/>
                    </a:ext>
                  </a:extLst>
                </a:gridCol>
                <a:gridCol w="2231537">
                  <a:extLst>
                    <a:ext uri="{9D8B030D-6E8A-4147-A177-3AD203B41FA5}">
                      <a16:colId xmlns:a16="http://schemas.microsoft.com/office/drawing/2014/main" val="20003"/>
                    </a:ext>
                  </a:extLst>
                </a:gridCol>
                <a:gridCol w="2231537">
                  <a:extLst>
                    <a:ext uri="{9D8B030D-6E8A-4147-A177-3AD203B41FA5}">
                      <a16:colId xmlns:a16="http://schemas.microsoft.com/office/drawing/2014/main" val="3081931283"/>
                    </a:ext>
                  </a:extLst>
                </a:gridCol>
              </a:tblGrid>
              <a:tr h="370840">
                <a:tc>
                  <a:txBody>
                    <a:bodyPr/>
                    <a:lstStyle/>
                    <a:p>
                      <a:r>
                        <a:rPr lang="en-US" dirty="0"/>
                        <a:t>Metric</a:t>
                      </a:r>
                    </a:p>
                  </a:txBody>
                  <a:tcPr/>
                </a:tc>
                <a:tc>
                  <a:txBody>
                    <a:bodyPr/>
                    <a:lstStyle/>
                    <a:p>
                      <a:r>
                        <a:rPr lang="en-US" dirty="0"/>
                        <a:t>Use Case Scenario</a:t>
                      </a:r>
                    </a:p>
                  </a:txBody>
                  <a:tcPr/>
                </a:tc>
                <a:tc>
                  <a:txBody>
                    <a:bodyPr/>
                    <a:lstStyle/>
                    <a:p>
                      <a:r>
                        <a:rPr lang="en-US" dirty="0"/>
                        <a:t>Use Case Diagram</a:t>
                      </a:r>
                    </a:p>
                  </a:txBody>
                  <a:tcPr/>
                </a:tc>
                <a:tc>
                  <a:txBody>
                    <a:bodyPr/>
                    <a:lstStyle/>
                    <a:p>
                      <a:r>
                        <a:rPr lang="en-US" dirty="0"/>
                        <a:t>Storyboard</a:t>
                      </a:r>
                    </a:p>
                  </a:txBody>
                  <a:tcPr/>
                </a:tc>
                <a:tc>
                  <a:txBody>
                    <a:bodyPr/>
                    <a:lstStyle/>
                    <a:p>
                      <a:r>
                        <a:rPr lang="en-US" dirty="0"/>
                        <a:t>Rapid prototype</a:t>
                      </a:r>
                    </a:p>
                  </a:txBody>
                  <a:tcPr/>
                </a:tc>
                <a:extLst>
                  <a:ext uri="{0D108BD9-81ED-4DB2-BD59-A6C34878D82A}">
                    <a16:rowId xmlns:a16="http://schemas.microsoft.com/office/drawing/2014/main" val="10000"/>
                  </a:ext>
                </a:extLst>
              </a:tr>
              <a:tr h="370840">
                <a:tc>
                  <a:txBody>
                    <a:bodyPr/>
                    <a:lstStyle/>
                    <a:p>
                      <a:r>
                        <a:rPr lang="en-US" dirty="0"/>
                        <a:t>Customer understanding</a:t>
                      </a:r>
                    </a:p>
                  </a:txBody>
                  <a:tcPr/>
                </a:tc>
                <a:tc>
                  <a:txBody>
                    <a:bodyPr/>
                    <a:lstStyle/>
                    <a:p>
                      <a:r>
                        <a:rPr lang="en-US" dirty="0"/>
                        <a:t>+</a:t>
                      </a:r>
                    </a:p>
                  </a:txBody>
                  <a:tcPr/>
                </a:tc>
                <a:tc>
                  <a:txBody>
                    <a:bodyPr/>
                    <a:lstStyle/>
                    <a:p>
                      <a:r>
                        <a:rPr lang="en-US" dirty="0"/>
                        <a:t>- - </a:t>
                      </a:r>
                    </a:p>
                  </a:txBody>
                  <a:tcPr/>
                </a:tc>
                <a:tc>
                  <a:txBody>
                    <a:bodyPr/>
                    <a:lstStyle/>
                    <a:p>
                      <a:r>
                        <a:rPr lang="en-US" dirty="0"/>
                        <a:t>+ +</a:t>
                      </a:r>
                    </a:p>
                    <a:p>
                      <a:endParaRPr lang="en-US" dirty="0"/>
                    </a:p>
                  </a:txBody>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Detail</a:t>
                      </a:r>
                    </a:p>
                  </a:txBody>
                  <a:tcPr/>
                </a:tc>
                <a:tc>
                  <a:txBody>
                    <a:bodyPr/>
                    <a:lstStyle/>
                    <a:p>
                      <a:r>
                        <a:rPr lang="en-US" dirty="0"/>
                        <a:t>+ +</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Programmer understanding</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3"/>
                  </a:ext>
                </a:extLst>
              </a:tr>
              <a:tr h="370840">
                <a:tc>
                  <a:txBody>
                    <a:bodyPr/>
                    <a:lstStyle/>
                    <a:p>
                      <a:r>
                        <a:rPr lang="en-US" dirty="0"/>
                        <a:t>Test</a:t>
                      </a:r>
                      <a:r>
                        <a:rPr lang="en-US" baseline="0" dirty="0"/>
                        <a:t> specification</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4"/>
                  </a:ext>
                </a:extLst>
              </a:tr>
              <a:tr h="370840">
                <a:tc>
                  <a:txBody>
                    <a:bodyPr/>
                    <a:lstStyle/>
                    <a:p>
                      <a:r>
                        <a:rPr lang="en-US" dirty="0"/>
                        <a:t>Port</a:t>
                      </a:r>
                      <a:r>
                        <a:rPr lang="en-US" baseline="0" dirty="0"/>
                        <a:t> to implementation</a:t>
                      </a:r>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5"/>
                  </a:ext>
                </a:extLst>
              </a:tr>
              <a:tr h="370840">
                <a:tc>
                  <a:txBody>
                    <a:bodyPr/>
                    <a:lstStyle/>
                    <a:p>
                      <a:r>
                        <a:rPr lang="en-US" dirty="0"/>
                        <a:t>Ease of creation</a:t>
                      </a:r>
                    </a:p>
                  </a:txBody>
                  <a:tcPr/>
                </a:tc>
                <a:tc>
                  <a:txBody>
                    <a:bodyPr/>
                    <a:lstStyle/>
                    <a:p>
                      <a:r>
                        <a:rPr lang="en-US" dirty="0"/>
                        <a:t>+ +</a:t>
                      </a:r>
                    </a:p>
                  </a:txBody>
                  <a:tcPr/>
                </a:tc>
                <a:tc>
                  <a:txBody>
                    <a:bodyPr/>
                    <a:lstStyle/>
                    <a:p>
                      <a:r>
                        <a:rPr lang="en-US" dirty="0"/>
                        <a:t>+</a:t>
                      </a:r>
                    </a:p>
                  </a:txBody>
                  <a:tcPr/>
                </a:tc>
                <a:tc>
                  <a:txBody>
                    <a:bodyPr/>
                    <a:lstStyle/>
                    <a:p>
                      <a:r>
                        <a:rPr lang="en-US" dirty="0"/>
                        <a:t>-   *</a:t>
                      </a:r>
                    </a:p>
                  </a:txBody>
                  <a:tcPr/>
                </a:tc>
                <a:tc>
                  <a:txBody>
                    <a:bodyPr/>
                    <a:lstStyle/>
                    <a:p>
                      <a:r>
                        <a:rPr lang="en-US" dirty="0"/>
                        <a:t>-- **</a:t>
                      </a:r>
                    </a:p>
                  </a:txBody>
                  <a:tcPr/>
                </a:tc>
                <a:extLst>
                  <a:ext uri="{0D108BD9-81ED-4DB2-BD59-A6C34878D82A}">
                    <a16:rowId xmlns:a16="http://schemas.microsoft.com/office/drawing/2014/main" val="10006"/>
                  </a:ext>
                </a:extLst>
              </a:tr>
              <a:tr h="370840">
                <a:tc>
                  <a:txBody>
                    <a:bodyPr/>
                    <a:lstStyle/>
                    <a:p>
                      <a:r>
                        <a:rPr lang="en-US" dirty="0"/>
                        <a:t> “Look and Feel”</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26032268"/>
                  </a:ext>
                </a:extLst>
              </a:tr>
            </a:tbl>
          </a:graphicData>
        </a:graphic>
      </p:graphicFrame>
      <p:sp>
        <p:nvSpPr>
          <p:cNvPr id="6" name="TextBox 5"/>
          <p:cNvSpPr txBox="1"/>
          <p:nvPr/>
        </p:nvSpPr>
        <p:spPr>
          <a:xfrm>
            <a:off x="1266825" y="5446829"/>
            <a:ext cx="9505950" cy="646331"/>
          </a:xfrm>
          <a:prstGeom prst="rect">
            <a:avLst/>
          </a:prstGeom>
          <a:noFill/>
        </p:spPr>
        <p:txBody>
          <a:bodyPr wrap="square" rtlCol="0">
            <a:spAutoFit/>
          </a:bodyPr>
          <a:lstStyle/>
          <a:p>
            <a:r>
              <a:rPr lang="en-US" dirty="0"/>
              <a:t>* If storyboards are created in a Software Development Kit (SDK), then the effort can be re-used in implementation, saving valuable time</a:t>
            </a:r>
          </a:p>
        </p:txBody>
      </p:sp>
      <p:sp>
        <p:nvSpPr>
          <p:cNvPr id="4" name="TextBox 3">
            <a:extLst>
              <a:ext uri="{FF2B5EF4-FFF2-40B4-BE49-F238E27FC236}">
                <a16:creationId xmlns:a16="http://schemas.microsoft.com/office/drawing/2014/main" id="{B48EE087-18AB-1837-392B-AA2C5EE018BC}"/>
              </a:ext>
            </a:extLst>
          </p:cNvPr>
          <p:cNvSpPr txBox="1"/>
          <p:nvPr/>
        </p:nvSpPr>
        <p:spPr>
          <a:xfrm>
            <a:off x="1266827" y="6208830"/>
            <a:ext cx="9505950" cy="369332"/>
          </a:xfrm>
          <a:prstGeom prst="rect">
            <a:avLst/>
          </a:prstGeom>
          <a:noFill/>
        </p:spPr>
        <p:txBody>
          <a:bodyPr wrap="square" rtlCol="0">
            <a:spAutoFit/>
          </a:bodyPr>
          <a:lstStyle/>
          <a:p>
            <a:r>
              <a:rPr lang="en-US" dirty="0"/>
              <a:t>** If prototypes are created with code reuse in mind, they </a:t>
            </a:r>
            <a:r>
              <a:rPr lang="en-US" i="1" u="sng" dirty="0"/>
              <a:t>may</a:t>
            </a:r>
            <a:r>
              <a:rPr lang="en-US" dirty="0"/>
              <a:t> save in development time</a:t>
            </a:r>
          </a:p>
        </p:txBody>
      </p:sp>
      <p:sp>
        <p:nvSpPr>
          <p:cNvPr id="7" name="Rectangle: Folded Corner 6">
            <a:extLst>
              <a:ext uri="{FF2B5EF4-FFF2-40B4-BE49-F238E27FC236}">
                <a16:creationId xmlns:a16="http://schemas.microsoft.com/office/drawing/2014/main" id="{8ADB7EF1-644B-03E2-49FE-3B16014D1CA1}"/>
              </a:ext>
            </a:extLst>
          </p:cNvPr>
          <p:cNvSpPr/>
          <p:nvPr/>
        </p:nvSpPr>
        <p:spPr>
          <a:xfrm>
            <a:off x="123834" y="904341"/>
            <a:ext cx="1757720" cy="602287"/>
          </a:xfrm>
          <a:prstGeom prst="foldedCorne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rgbClr val="262626"/>
                </a:solidFill>
                <a:effectLst/>
                <a:latin typeface="Arial" panose="020B0604020202020204" pitchFamily="34" charset="0"/>
              </a:rPr>
              <a:t>IMHO</a:t>
            </a:r>
            <a:endParaRPr lang="en-US" dirty="0"/>
          </a:p>
        </p:txBody>
      </p:sp>
    </p:spTree>
    <p:extLst>
      <p:ext uri="{BB962C8B-B14F-4D97-AF65-F5344CB8AC3E}">
        <p14:creationId xmlns:p14="http://schemas.microsoft.com/office/powerpoint/2010/main" val="2081005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4733" y="26457"/>
            <a:ext cx="11751734" cy="972164"/>
          </a:xfrm>
        </p:spPr>
        <p:txBody>
          <a:bodyPr>
            <a:normAutofit/>
          </a:bodyPr>
          <a:lstStyle/>
          <a:p>
            <a:pPr eaLnBrk="1" hangingPunct="1"/>
            <a:r>
              <a:rPr lang="en-US" altLang="en-US" sz="3600" dirty="0"/>
              <a:t>How to gather information about requirements</a:t>
            </a:r>
          </a:p>
        </p:txBody>
      </p:sp>
      <p:sp>
        <p:nvSpPr>
          <p:cNvPr id="4" name="TextBox 3">
            <a:extLst>
              <a:ext uri="{FF2B5EF4-FFF2-40B4-BE49-F238E27FC236}">
                <a16:creationId xmlns:a16="http://schemas.microsoft.com/office/drawing/2014/main" id="{A815A69D-6E3F-0894-AFAC-350BBCE79EB8}"/>
              </a:ext>
            </a:extLst>
          </p:cNvPr>
          <p:cNvSpPr txBox="1"/>
          <p:nvPr/>
        </p:nvSpPr>
        <p:spPr>
          <a:xfrm>
            <a:off x="6863124" y="4926931"/>
            <a:ext cx="5083343" cy="1200329"/>
          </a:xfrm>
          <a:prstGeom prst="rect">
            <a:avLst/>
          </a:prstGeom>
          <a:solidFill>
            <a:schemeClr val="accent4">
              <a:lumMod val="40000"/>
              <a:lumOff val="60000"/>
            </a:schemeClr>
          </a:solidFill>
        </p:spPr>
        <p:txBody>
          <a:bodyPr wrap="square" rtlCol="0">
            <a:spAutoFit/>
          </a:bodyPr>
          <a:lstStyle/>
          <a:p>
            <a:r>
              <a:rPr lang="en-US" dirty="0"/>
              <a:t>How to establish requirements:</a:t>
            </a:r>
          </a:p>
          <a:p>
            <a:endParaRPr lang="en-US" dirty="0"/>
          </a:p>
          <a:p>
            <a:pPr marL="285750" indent="-285750">
              <a:buFont typeface="Arial" panose="020B0604020202020204" pitchFamily="34" charset="0"/>
              <a:buChar char="•"/>
            </a:pPr>
            <a:r>
              <a:rPr lang="en-US" dirty="0"/>
              <a:t>Customer interviews</a:t>
            </a:r>
          </a:p>
          <a:p>
            <a:pPr marL="285750" indent="-285750">
              <a:buFont typeface="Arial" panose="020B0604020202020204" pitchFamily="34" charset="0"/>
              <a:buChar char="•"/>
            </a:pPr>
            <a:r>
              <a:rPr lang="en-US" dirty="0"/>
              <a:t>Analysis of written descriptions</a:t>
            </a:r>
          </a:p>
        </p:txBody>
      </p:sp>
      <p:sp>
        <p:nvSpPr>
          <p:cNvPr id="3" name="TextBox 2">
            <a:extLst>
              <a:ext uri="{FF2B5EF4-FFF2-40B4-BE49-F238E27FC236}">
                <a16:creationId xmlns:a16="http://schemas.microsoft.com/office/drawing/2014/main" id="{F2F0E0CA-0F27-513F-77E2-D4BB18462D2C}"/>
              </a:ext>
            </a:extLst>
          </p:cNvPr>
          <p:cNvSpPr txBox="1"/>
          <p:nvPr/>
        </p:nvSpPr>
        <p:spPr>
          <a:xfrm>
            <a:off x="415089" y="1475463"/>
            <a:ext cx="8784556" cy="4851841"/>
          </a:xfrm>
          <a:prstGeom prst="rect">
            <a:avLst/>
          </a:prstGeom>
          <a:noFill/>
        </p:spPr>
        <p:txBody>
          <a:bodyPr wrap="square">
            <a:spAutoFit/>
          </a:bodyPr>
          <a:lstStyle/>
          <a:p>
            <a:pPr marR="0" lvl="1">
              <a:lnSpc>
                <a:spcPct val="115000"/>
              </a:lnSpc>
              <a:spcBef>
                <a:spcPts val="0"/>
              </a:spcBef>
              <a:spcAft>
                <a:spcPts val="0"/>
              </a:spcAft>
            </a:pPr>
            <a:r>
              <a:rPr lang="en-US" sz="1800" dirty="0"/>
              <a:t>Your </a:t>
            </a:r>
            <a:r>
              <a:rPr lang="en-US" sz="1800" u="sng" dirty="0"/>
              <a:t>team</a:t>
            </a:r>
            <a:r>
              <a:rPr lang="en-US" sz="1800" dirty="0"/>
              <a:t> has been asked to design and implement a </a:t>
            </a:r>
            <a:r>
              <a:rPr lang="en-US" sz="1800" u="sng" dirty="0"/>
              <a:t>video game </a:t>
            </a:r>
            <a:r>
              <a:rPr lang="en-US" sz="1800" dirty="0"/>
              <a:t>for </a:t>
            </a:r>
            <a:r>
              <a:rPr lang="en-US" sz="1800" u="sng" dirty="0"/>
              <a:t>pool (billiards</a:t>
            </a:r>
            <a:r>
              <a:rPr lang="en-US" sz="1800" dirty="0"/>
              <a:t>). The </a:t>
            </a:r>
            <a:r>
              <a:rPr lang="en-US" sz="1800" u="sng" dirty="0"/>
              <a:t>application</a:t>
            </a:r>
            <a:r>
              <a:rPr lang="en-US" sz="1800" dirty="0"/>
              <a:t> will allow for </a:t>
            </a:r>
            <a:r>
              <a:rPr lang="en-US" sz="1800" dirty="0">
                <a:highlight>
                  <a:srgbClr val="00FFFF"/>
                </a:highlight>
              </a:rPr>
              <a:t>selecting</a:t>
            </a:r>
            <a:r>
              <a:rPr lang="en-US" sz="1800" dirty="0"/>
              <a:t> from a </a:t>
            </a:r>
            <a:r>
              <a:rPr lang="en-US" sz="1800" u="sng" dirty="0"/>
              <a:t>menu</a:t>
            </a:r>
            <a:r>
              <a:rPr lang="en-US" sz="1800" dirty="0"/>
              <a:t> of different </a:t>
            </a:r>
            <a:r>
              <a:rPr lang="en-US" sz="1800" u="sng" dirty="0"/>
              <a:t>pool games </a:t>
            </a:r>
            <a:r>
              <a:rPr lang="en-US" sz="1800" dirty="0"/>
              <a:t>and number of te</a:t>
            </a:r>
            <a:r>
              <a:rPr lang="en-US" sz="1800" u="sng" dirty="0"/>
              <a:t>ams/players</a:t>
            </a:r>
            <a:r>
              <a:rPr lang="en-US" sz="1800" dirty="0"/>
              <a:t>. For each </a:t>
            </a:r>
            <a:r>
              <a:rPr lang="en-US" sz="1800" u="sng" dirty="0"/>
              <a:t>player’s</a:t>
            </a:r>
            <a:r>
              <a:rPr lang="en-US" sz="1800" dirty="0"/>
              <a:t> </a:t>
            </a:r>
            <a:r>
              <a:rPr lang="en-US" sz="1800" u="sng" dirty="0"/>
              <a:t>turn</a:t>
            </a:r>
            <a:r>
              <a:rPr lang="en-US" sz="1800" dirty="0"/>
              <a:t> a </a:t>
            </a:r>
            <a:r>
              <a:rPr lang="en-US" sz="1800" u="sng" dirty="0"/>
              <a:t>representation</a:t>
            </a:r>
            <a:r>
              <a:rPr lang="en-US" sz="1800" dirty="0"/>
              <a:t> of the </a:t>
            </a:r>
            <a:r>
              <a:rPr lang="en-US" sz="1800" u="sng" dirty="0"/>
              <a:t>cue stick </a:t>
            </a:r>
            <a:r>
              <a:rPr lang="en-US" sz="1800" dirty="0"/>
              <a:t>can be </a:t>
            </a:r>
            <a:r>
              <a:rPr lang="en-US" sz="1800" dirty="0">
                <a:highlight>
                  <a:srgbClr val="00FFFF"/>
                </a:highlight>
              </a:rPr>
              <a:t>manipulated</a:t>
            </a:r>
            <a:r>
              <a:rPr lang="en-US" sz="1800" dirty="0"/>
              <a:t> to </a:t>
            </a:r>
            <a:r>
              <a:rPr lang="en-US" sz="1800" dirty="0">
                <a:highlight>
                  <a:srgbClr val="00FFFF"/>
                </a:highlight>
              </a:rPr>
              <a:t>strike</a:t>
            </a:r>
            <a:r>
              <a:rPr lang="en-US" sz="1800" dirty="0"/>
              <a:t> the </a:t>
            </a:r>
            <a:r>
              <a:rPr lang="en-US" sz="1800" u="sng" dirty="0"/>
              <a:t>cue ball </a:t>
            </a:r>
            <a:r>
              <a:rPr lang="en-US" sz="1800" dirty="0"/>
              <a:t>in a </a:t>
            </a:r>
            <a:r>
              <a:rPr lang="en-US" sz="1800" dirty="0">
                <a:highlight>
                  <a:srgbClr val="FFFF00"/>
                </a:highlight>
              </a:rPr>
              <a:t>desired</a:t>
            </a:r>
            <a:r>
              <a:rPr lang="en-US" sz="1800" dirty="0"/>
              <a:t> </a:t>
            </a:r>
            <a:r>
              <a:rPr lang="en-US" sz="1800" u="sng" dirty="0"/>
              <a:t>direction</a:t>
            </a:r>
            <a:r>
              <a:rPr lang="en-US" sz="1800" dirty="0"/>
              <a:t> and </a:t>
            </a:r>
            <a:r>
              <a:rPr lang="en-US" sz="1800" u="sng" dirty="0"/>
              <a:t>speed</a:t>
            </a:r>
            <a:r>
              <a:rPr lang="en-US" sz="1800" dirty="0"/>
              <a:t>. The </a:t>
            </a:r>
            <a:r>
              <a:rPr lang="en-US" sz="1800" u="sng" dirty="0"/>
              <a:t>result</a:t>
            </a:r>
            <a:r>
              <a:rPr lang="en-US" sz="1800" dirty="0"/>
              <a:t> of this will be a graphical </a:t>
            </a:r>
            <a:r>
              <a:rPr lang="en-US" sz="1800" u="sng" dirty="0"/>
              <a:t>representation</a:t>
            </a:r>
            <a:r>
              <a:rPr lang="en-US" sz="1800" dirty="0"/>
              <a:t> of </a:t>
            </a:r>
            <a:r>
              <a:rPr lang="en-US" sz="1800" u="sng" dirty="0"/>
              <a:t>ball movement</a:t>
            </a:r>
            <a:r>
              <a:rPr lang="en-US" sz="1800" dirty="0"/>
              <a:t>, including </a:t>
            </a:r>
            <a:r>
              <a:rPr lang="en-US" sz="1800" u="sng" dirty="0"/>
              <a:t>balls</a:t>
            </a:r>
            <a:r>
              <a:rPr lang="en-US" sz="1800" dirty="0"/>
              <a:t> </a:t>
            </a:r>
            <a:r>
              <a:rPr lang="en-US" sz="1800" dirty="0">
                <a:highlight>
                  <a:srgbClr val="FFFF00"/>
                </a:highlight>
              </a:rPr>
              <a:t>hitting</a:t>
            </a:r>
            <a:r>
              <a:rPr lang="en-US" sz="1800" dirty="0"/>
              <a:t> other </a:t>
            </a:r>
            <a:r>
              <a:rPr lang="en-US" sz="1800" u="sng" dirty="0"/>
              <a:t>balls</a:t>
            </a:r>
            <a:r>
              <a:rPr lang="en-US" sz="1800" dirty="0"/>
              <a:t>, </a:t>
            </a:r>
            <a:r>
              <a:rPr lang="en-US" sz="1800" u="sng" dirty="0"/>
              <a:t>balls</a:t>
            </a:r>
            <a:r>
              <a:rPr lang="en-US" sz="1800" dirty="0"/>
              <a:t> </a:t>
            </a:r>
            <a:r>
              <a:rPr lang="en-US" sz="1800" dirty="0">
                <a:highlight>
                  <a:srgbClr val="FFFF00"/>
                </a:highlight>
              </a:rPr>
              <a:t>hitting</a:t>
            </a:r>
            <a:r>
              <a:rPr lang="en-US" sz="1800" dirty="0"/>
              <a:t> </a:t>
            </a:r>
            <a:r>
              <a:rPr lang="en-US" sz="1800" u="sng" dirty="0"/>
              <a:t>walls</a:t>
            </a:r>
            <a:r>
              <a:rPr lang="en-US" sz="1800" dirty="0"/>
              <a:t>, and </a:t>
            </a:r>
            <a:r>
              <a:rPr lang="en-US" sz="1800" u="sng" dirty="0"/>
              <a:t>balls</a:t>
            </a:r>
            <a:r>
              <a:rPr lang="en-US" sz="1800" dirty="0"/>
              <a:t> </a:t>
            </a:r>
            <a:r>
              <a:rPr lang="en-US" sz="1800" dirty="0">
                <a:highlight>
                  <a:srgbClr val="FFFF00"/>
                </a:highlight>
              </a:rPr>
              <a:t>going into </a:t>
            </a:r>
            <a:r>
              <a:rPr lang="en-US" sz="1800" u="sng" dirty="0"/>
              <a:t>pockets</a:t>
            </a:r>
            <a:r>
              <a:rPr lang="en-US" sz="1800" dirty="0"/>
              <a:t>. The </a:t>
            </a:r>
            <a:r>
              <a:rPr lang="en-US" sz="1800" u="sng" dirty="0"/>
              <a:t>program</a:t>
            </a:r>
            <a:r>
              <a:rPr lang="en-US" sz="1800" dirty="0"/>
              <a:t> will </a:t>
            </a:r>
            <a:r>
              <a:rPr lang="en-US" sz="1800" dirty="0">
                <a:highlight>
                  <a:srgbClr val="FFFF00"/>
                </a:highlight>
              </a:rPr>
              <a:t>update</a:t>
            </a:r>
            <a:r>
              <a:rPr lang="en-US" sz="1800" dirty="0"/>
              <a:t> a </a:t>
            </a:r>
            <a:r>
              <a:rPr lang="en-US" sz="1800" u="sng" dirty="0"/>
              <a:t>display</a:t>
            </a:r>
            <a:r>
              <a:rPr lang="en-US" sz="1800" dirty="0"/>
              <a:t> of </a:t>
            </a:r>
            <a:r>
              <a:rPr lang="en-US" sz="1800" u="sng" dirty="0"/>
              <a:t>scores</a:t>
            </a:r>
            <a:r>
              <a:rPr lang="en-US" sz="1800" dirty="0"/>
              <a:t> after each shot and </a:t>
            </a:r>
            <a:r>
              <a:rPr lang="en-US" sz="1800" dirty="0">
                <a:highlight>
                  <a:srgbClr val="FFFF00"/>
                </a:highlight>
              </a:rPr>
              <a:t>declare</a:t>
            </a:r>
            <a:r>
              <a:rPr lang="en-US" sz="1800" dirty="0"/>
              <a:t> a </a:t>
            </a:r>
            <a:r>
              <a:rPr lang="en-US" sz="1800" u="sng" dirty="0"/>
              <a:t>winner</a:t>
            </a:r>
            <a:r>
              <a:rPr lang="en-US" sz="1800" dirty="0"/>
              <a:t> when according to the </a:t>
            </a:r>
            <a:r>
              <a:rPr lang="en-US" sz="1800" u="sng" dirty="0"/>
              <a:t>rules</a:t>
            </a:r>
            <a:r>
              <a:rPr lang="en-US" sz="1800" dirty="0"/>
              <a:t> of the </a:t>
            </a:r>
            <a:r>
              <a:rPr lang="en-US" sz="1800" u="sng" dirty="0"/>
              <a:t>game</a:t>
            </a:r>
            <a:r>
              <a:rPr lang="en-US" sz="1800" dirty="0"/>
              <a:t> being played the </a:t>
            </a:r>
            <a:r>
              <a:rPr lang="en-US" sz="1800" u="sng" dirty="0"/>
              <a:t>game</a:t>
            </a:r>
            <a:r>
              <a:rPr lang="en-US" sz="1800" dirty="0"/>
              <a:t> is over.</a:t>
            </a:r>
          </a:p>
          <a:p>
            <a:pPr marR="0" lvl="1">
              <a:lnSpc>
                <a:spcPct val="115000"/>
              </a:lnSpc>
              <a:spcBef>
                <a:spcPts val="0"/>
              </a:spcBef>
              <a:spcAft>
                <a:spcPts val="0"/>
              </a:spcAft>
            </a:pPr>
            <a:endParaRPr lang="en-US" sz="1800" dirty="0">
              <a:ea typeface="Arial" panose="020B0604020202020204" pitchFamily="34" charset="0"/>
            </a:endParaRPr>
          </a:p>
          <a:p>
            <a:pPr marR="0" lvl="1">
              <a:lnSpc>
                <a:spcPct val="115000"/>
              </a:lnSpc>
              <a:spcBef>
                <a:spcPts val="0"/>
              </a:spcBef>
              <a:spcAft>
                <a:spcPts val="0"/>
              </a:spcAft>
            </a:pPr>
            <a:r>
              <a:rPr lang="en-US" sz="1800" u="sng" dirty="0">
                <a:solidFill>
                  <a:srgbClr val="FF0000"/>
                </a:solidFill>
                <a:ea typeface="Arial" panose="020B0604020202020204" pitchFamily="34" charset="0"/>
              </a:rPr>
              <a:t>Nouns</a:t>
            </a:r>
            <a:r>
              <a:rPr lang="en-US" sz="1800" dirty="0">
                <a:solidFill>
                  <a:srgbClr val="FF0000"/>
                </a:solidFill>
                <a:ea typeface="Arial" panose="020B0604020202020204" pitchFamily="34" charset="0"/>
              </a:rPr>
              <a:t> leading to potential classes / data structures: game, games, player(s), cue stick, cue ball, ball, balls, walls, pockets, score</a:t>
            </a:r>
          </a:p>
          <a:p>
            <a:pPr marR="0" lvl="1">
              <a:lnSpc>
                <a:spcPct val="115000"/>
              </a:lnSpc>
              <a:spcBef>
                <a:spcPts val="0"/>
              </a:spcBef>
              <a:spcAft>
                <a:spcPts val="0"/>
              </a:spcAft>
            </a:pPr>
            <a:endParaRPr lang="en-US" dirty="0">
              <a:solidFill>
                <a:srgbClr val="FF0000"/>
              </a:solidFill>
              <a:ea typeface="Arial" panose="020B0604020202020204" pitchFamily="34" charset="0"/>
            </a:endParaRPr>
          </a:p>
          <a:p>
            <a:pPr marR="0" lvl="1">
              <a:lnSpc>
                <a:spcPct val="115000"/>
              </a:lnSpc>
              <a:spcBef>
                <a:spcPts val="0"/>
              </a:spcBef>
              <a:spcAft>
                <a:spcPts val="0"/>
              </a:spcAft>
            </a:pPr>
            <a:r>
              <a:rPr lang="en-US" sz="1800" dirty="0">
                <a:solidFill>
                  <a:srgbClr val="FF0000"/>
                </a:solidFill>
                <a:highlight>
                  <a:srgbClr val="00FFFF"/>
                </a:highlight>
                <a:ea typeface="Arial" panose="020B0604020202020204" pitchFamily="34" charset="0"/>
              </a:rPr>
              <a:t>Verbs</a:t>
            </a:r>
            <a:r>
              <a:rPr lang="en-US" sz="1800" dirty="0">
                <a:solidFill>
                  <a:srgbClr val="FF0000"/>
                </a:solidFill>
                <a:ea typeface="Arial" panose="020B0604020202020204" pitchFamily="34" charset="0"/>
              </a:rPr>
              <a:t> leading to potential user generated actions</a:t>
            </a:r>
          </a:p>
          <a:p>
            <a:pPr marR="0" lvl="1">
              <a:lnSpc>
                <a:spcPct val="115000"/>
              </a:lnSpc>
              <a:spcBef>
                <a:spcPts val="0"/>
              </a:spcBef>
              <a:spcAft>
                <a:spcPts val="0"/>
              </a:spcAft>
            </a:pPr>
            <a:endParaRPr lang="en-US" dirty="0">
              <a:solidFill>
                <a:srgbClr val="FF0000"/>
              </a:solidFill>
              <a:ea typeface="Arial" panose="020B0604020202020204" pitchFamily="34" charset="0"/>
            </a:endParaRPr>
          </a:p>
          <a:p>
            <a:pPr marR="0" lvl="1">
              <a:lnSpc>
                <a:spcPct val="115000"/>
              </a:lnSpc>
              <a:spcBef>
                <a:spcPts val="0"/>
              </a:spcBef>
              <a:spcAft>
                <a:spcPts val="0"/>
              </a:spcAft>
            </a:pPr>
            <a:r>
              <a:rPr lang="en-US" sz="1800" dirty="0">
                <a:solidFill>
                  <a:srgbClr val="FF0000"/>
                </a:solidFill>
                <a:highlight>
                  <a:srgbClr val="FFFF00"/>
                </a:highlight>
                <a:ea typeface="Arial" panose="020B0604020202020204" pitchFamily="34" charset="0"/>
              </a:rPr>
              <a:t>Verbs</a:t>
            </a:r>
            <a:r>
              <a:rPr lang="en-US" sz="1800" dirty="0">
                <a:solidFill>
                  <a:srgbClr val="FF0000"/>
                </a:solidFill>
                <a:ea typeface="Arial" panose="020B0604020202020204" pitchFamily="34" charset="0"/>
              </a:rPr>
              <a:t> leading to potential functions or methods</a:t>
            </a:r>
          </a:p>
        </p:txBody>
      </p:sp>
    </p:spTree>
    <p:extLst>
      <p:ext uri="{BB962C8B-B14F-4D97-AF65-F5344CB8AC3E}">
        <p14:creationId xmlns:p14="http://schemas.microsoft.com/office/powerpoint/2010/main" val="681729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normAutofit fontScale="90000"/>
          </a:bodyPr>
          <a:lstStyle/>
          <a:p>
            <a:r>
              <a:rPr lang="en-US" b="1" dirty="0">
                <a:solidFill>
                  <a:schemeClr val="bg1"/>
                </a:solidFill>
              </a:rPr>
              <a:t>Deriving components (example): use case driven design</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29</a:t>
            </a:fld>
            <a:endParaRPr lang="en-US" dirty="0"/>
          </a:p>
        </p:txBody>
      </p:sp>
      <p:grpSp>
        <p:nvGrpSpPr>
          <p:cNvPr id="20" name="Group 19">
            <a:extLst>
              <a:ext uri="{FF2B5EF4-FFF2-40B4-BE49-F238E27FC236}">
                <a16:creationId xmlns:a16="http://schemas.microsoft.com/office/drawing/2014/main" id="{DC15A2B5-FCE7-42C1-A0DE-EC60E5A54600}"/>
              </a:ext>
            </a:extLst>
          </p:cNvPr>
          <p:cNvGrpSpPr/>
          <p:nvPr/>
        </p:nvGrpSpPr>
        <p:grpSpPr>
          <a:xfrm>
            <a:off x="96716" y="897269"/>
            <a:ext cx="5794131" cy="5778168"/>
            <a:chOff x="5978769" y="915646"/>
            <a:chExt cx="5794131" cy="5778168"/>
          </a:xfrm>
        </p:grpSpPr>
        <p:sp>
          <p:nvSpPr>
            <p:cNvPr id="27" name="Rectangle 26">
              <a:extLst>
                <a:ext uri="{FF2B5EF4-FFF2-40B4-BE49-F238E27FC236}">
                  <a16:creationId xmlns:a16="http://schemas.microsoft.com/office/drawing/2014/main" id="{F5E2EE30-C15C-5E6D-6505-D49DB50B08E8}"/>
                </a:ext>
              </a:extLst>
            </p:cNvPr>
            <p:cNvSpPr/>
            <p:nvPr/>
          </p:nvSpPr>
          <p:spPr>
            <a:xfrm>
              <a:off x="5978769" y="915646"/>
              <a:ext cx="5794131" cy="5775300"/>
            </a:xfrm>
            <a:prstGeom prst="rect">
              <a:avLst/>
            </a:prstGeom>
            <a:solidFill>
              <a:srgbClr val="EBE9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83350B5-DE72-D2D1-1F2A-CD19634AE3B3}"/>
                </a:ext>
              </a:extLst>
            </p:cNvPr>
            <p:cNvSpPr txBox="1"/>
            <p:nvPr/>
          </p:nvSpPr>
          <p:spPr>
            <a:xfrm>
              <a:off x="6096000" y="938392"/>
              <a:ext cx="5439508" cy="5755422"/>
            </a:xfrm>
            <a:prstGeom prst="rect">
              <a:avLst/>
            </a:prstGeom>
            <a:noFill/>
          </p:spPr>
          <p:txBody>
            <a:bodyPr wrap="square" rtlCol="0">
              <a:spAutoFit/>
            </a:bodyPr>
            <a:lstStyle/>
            <a:p>
              <a:r>
                <a:rPr lang="en-US" sz="1600" dirty="0">
                  <a:latin typeface="Dreaming Outloud Pro" panose="020F0502020204030204" pitchFamily="66" charset="0"/>
                  <a:cs typeface="Dreaming Outloud Pro" panose="020F0502020204030204" pitchFamily="66" charset="0"/>
                </a:rPr>
                <a:t>Game Begins: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board</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players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Create “Undo” button, faded out</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Set turn to left-side player</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lights</a:t>
              </a:r>
            </a:p>
            <a:p>
              <a:pPr marL="742950" lvl="1" indent="-285750">
                <a:buFont typeface="Courier New" panose="02070309020205020404" pitchFamily="49" charset="0"/>
                <a:buChar char="o"/>
              </a:pPr>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Location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selected not already occupied</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Put current player’s represe</a:t>
              </a:r>
              <a:r>
                <a:rPr lang="en-US" sz="1600" dirty="0">
                  <a:highlight>
                    <a:srgbClr val="94BEE4"/>
                  </a:highlight>
                  <a:latin typeface="Dreaming Outloud Pro" panose="020F0502020204030204" pitchFamily="66" charset="0"/>
                  <a:cs typeface="Dreaming Outloud Pro" panose="020F0502020204030204" pitchFamily="66" charset="0"/>
                </a:rPr>
                <a:t>ntation at location selected </a:t>
              </a:r>
              <a:r>
                <a:rPr lang="en-US" sz="1600" dirty="0">
                  <a:highlight>
                    <a:srgbClr val="FF0000"/>
                  </a:highlight>
                  <a:latin typeface="Dreaming Outloud Pro" panose="020F0502020204030204" pitchFamily="66" charset="0"/>
                  <a:cs typeface="Dreaming Outloud Pro" panose="020F0502020204030204" pitchFamily="66" charset="0"/>
                </a:rPr>
                <a:t>and record move</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If move wins game</a:t>
              </a:r>
            </a:p>
            <a:p>
              <a:pPr marL="1657350" lvl="3"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Show win</a:t>
              </a:r>
              <a:r>
                <a:rPr lang="en-US" sz="1600" dirty="0">
                  <a:highlight>
                    <a:srgbClr val="94BEE4"/>
                  </a:highlight>
                  <a:latin typeface="Dreaming Outloud Pro" panose="020F0502020204030204" pitchFamily="66" charset="0"/>
                  <a:cs typeface="Dreaming Outloud Pro" panose="020F0502020204030204" pitchFamily="66" charset="0"/>
                </a:rPr>
                <a:t>ning path</a:t>
              </a:r>
            </a:p>
            <a:p>
              <a:pPr marL="1657350" lvl="3"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Prompt for another game …</a:t>
              </a:r>
            </a:p>
            <a:p>
              <a:pPr marL="2114550" lvl="4"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Restart or exit</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Make “Undo” not faded out</a:t>
              </a:r>
            </a:p>
            <a:p>
              <a:pPr marL="1200150" lvl="2"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to other player</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already selected </a:t>
              </a:r>
              <a:r>
                <a:rPr lang="en-US" sz="1600" dirty="0">
                  <a:highlight>
                    <a:srgbClr val="94BEE4"/>
                  </a:highlight>
                  <a:latin typeface="Dreaming Outloud Pro" panose="020F0502020204030204" pitchFamily="66" charset="0"/>
                  <a:cs typeface="Dreaming Outloud Pro" panose="020F0502020204030204" pitchFamily="66" charset="0"/>
                </a:rPr>
                <a:t>notify player to select an empty location</a:t>
              </a:r>
            </a:p>
            <a:p>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Undo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Remove last move from board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back to previous player</a:t>
              </a:r>
            </a:p>
          </p:txBody>
        </p:sp>
        <p:pic>
          <p:nvPicPr>
            <p:cNvPr id="6" name="Picture 5">
              <a:extLst>
                <a:ext uri="{FF2B5EF4-FFF2-40B4-BE49-F238E27FC236}">
                  <a16:creationId xmlns:a16="http://schemas.microsoft.com/office/drawing/2014/main" id="{92AAC13F-3BBB-B2AA-AEA6-8ACAF4105AD0}"/>
                </a:ext>
              </a:extLst>
            </p:cNvPr>
            <p:cNvPicPr>
              <a:picLocks noChangeAspect="1"/>
            </p:cNvPicPr>
            <p:nvPr/>
          </p:nvPicPr>
          <p:blipFill>
            <a:blip r:embed="rId2"/>
            <a:stretch>
              <a:fillRect/>
            </a:stretch>
          </p:blipFill>
          <p:spPr>
            <a:xfrm>
              <a:off x="9907947" y="1011115"/>
              <a:ext cx="1824906" cy="1872469"/>
            </a:xfrm>
            <a:prstGeom prst="rect">
              <a:avLst/>
            </a:prstGeom>
          </p:spPr>
        </p:pic>
      </p:grpSp>
      <p:sp>
        <p:nvSpPr>
          <p:cNvPr id="21" name="Rectangle 20">
            <a:extLst>
              <a:ext uri="{FF2B5EF4-FFF2-40B4-BE49-F238E27FC236}">
                <a16:creationId xmlns:a16="http://schemas.microsoft.com/office/drawing/2014/main" id="{132B8D2D-8F4C-4CBD-25D2-C0086DFA219D}"/>
              </a:ext>
            </a:extLst>
          </p:cNvPr>
          <p:cNvSpPr/>
          <p:nvPr/>
        </p:nvSpPr>
        <p:spPr>
          <a:xfrm>
            <a:off x="6462346" y="1204546"/>
            <a:ext cx="2505808" cy="1380392"/>
          </a:xfrm>
          <a:prstGeom prst="rect">
            <a:avLst/>
          </a:prstGeom>
          <a:solidFill>
            <a:srgbClr val="94BE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Graphical User Interface</a:t>
            </a:r>
          </a:p>
          <a:p>
            <a:pPr algn="ctr"/>
            <a:r>
              <a:rPr lang="en-US" dirty="0"/>
              <a:t>(GUI)</a:t>
            </a:r>
          </a:p>
          <a:p>
            <a:pPr marL="285750" indent="-285750">
              <a:buFont typeface="Arial" panose="020B0604020202020204" pitchFamily="34" charset="0"/>
              <a:buChar char="•"/>
            </a:pPr>
            <a:r>
              <a:rPr lang="en-US" dirty="0"/>
              <a:t>Handle user input</a:t>
            </a:r>
          </a:p>
          <a:p>
            <a:pPr marL="285750" indent="-285750">
              <a:buFont typeface="Arial" panose="020B0604020202020204" pitchFamily="34" charset="0"/>
              <a:buChar char="•"/>
            </a:pPr>
            <a:r>
              <a:rPr lang="en-US" dirty="0"/>
              <a:t>Update user display</a:t>
            </a:r>
          </a:p>
        </p:txBody>
      </p:sp>
      <p:sp>
        <p:nvSpPr>
          <p:cNvPr id="22" name="Rectangle 21">
            <a:extLst>
              <a:ext uri="{FF2B5EF4-FFF2-40B4-BE49-F238E27FC236}">
                <a16:creationId xmlns:a16="http://schemas.microsoft.com/office/drawing/2014/main" id="{7C44411A-D639-57E4-DF82-46489E9DDA3A}"/>
              </a:ext>
            </a:extLst>
          </p:cNvPr>
          <p:cNvSpPr/>
          <p:nvPr/>
        </p:nvSpPr>
        <p:spPr>
          <a:xfrm>
            <a:off x="6462346" y="3153213"/>
            <a:ext cx="2505808" cy="138039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representation</a:t>
            </a:r>
          </a:p>
          <a:p>
            <a:pPr algn="ctr"/>
            <a:r>
              <a:rPr lang="en-US" dirty="0"/>
              <a:t>(Data structures/classes)</a:t>
            </a:r>
          </a:p>
          <a:p>
            <a:pPr marL="285750" indent="-285750">
              <a:buFont typeface="Arial" panose="020B0604020202020204" pitchFamily="34" charset="0"/>
              <a:buChar char="•"/>
            </a:pPr>
            <a:r>
              <a:rPr lang="en-US" dirty="0"/>
              <a:t>Turn</a:t>
            </a:r>
          </a:p>
          <a:p>
            <a:pPr marL="285750" indent="-285750">
              <a:buFont typeface="Arial" panose="020B0604020202020204" pitchFamily="34" charset="0"/>
              <a:buChar char="•"/>
            </a:pPr>
            <a:r>
              <a:rPr lang="en-US" dirty="0"/>
              <a:t>Board</a:t>
            </a:r>
          </a:p>
          <a:p>
            <a:pPr marL="285750" indent="-285750">
              <a:buFont typeface="Arial" panose="020B0604020202020204" pitchFamily="34" charset="0"/>
              <a:buChar char="•"/>
            </a:pPr>
            <a:r>
              <a:rPr lang="en-US" dirty="0"/>
              <a:t>Move history</a:t>
            </a:r>
          </a:p>
        </p:txBody>
      </p:sp>
      <p:sp>
        <p:nvSpPr>
          <p:cNvPr id="23" name="Rectangle 22">
            <a:extLst>
              <a:ext uri="{FF2B5EF4-FFF2-40B4-BE49-F238E27FC236}">
                <a16:creationId xmlns:a16="http://schemas.microsoft.com/office/drawing/2014/main" id="{91BAB2BD-A62F-5B6F-6C54-F361E01AA053}"/>
              </a:ext>
            </a:extLst>
          </p:cNvPr>
          <p:cNvSpPr/>
          <p:nvPr/>
        </p:nvSpPr>
        <p:spPr>
          <a:xfrm>
            <a:off x="6462346" y="5112483"/>
            <a:ext cx="2505808" cy="138039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Game Engine</a:t>
            </a:r>
          </a:p>
          <a:p>
            <a:pPr marL="285750" indent="-285750">
              <a:buFont typeface="Arial" panose="020B0604020202020204" pitchFamily="34" charset="0"/>
              <a:buChar char="•"/>
            </a:pPr>
            <a:r>
              <a:rPr lang="en-US" dirty="0"/>
              <a:t>Legal move?</a:t>
            </a:r>
          </a:p>
          <a:p>
            <a:pPr marL="285750" indent="-285750">
              <a:buFont typeface="Arial" panose="020B0604020202020204" pitchFamily="34" charset="0"/>
              <a:buChar char="•"/>
            </a:pPr>
            <a:r>
              <a:rPr lang="en-US" dirty="0"/>
              <a:t>Make move</a:t>
            </a:r>
          </a:p>
          <a:p>
            <a:pPr marL="285750" indent="-285750">
              <a:buFont typeface="Arial" panose="020B0604020202020204" pitchFamily="34" charset="0"/>
              <a:buChar char="•"/>
            </a:pPr>
            <a:r>
              <a:rPr lang="en-US" dirty="0"/>
              <a:t>Winning move?</a:t>
            </a:r>
          </a:p>
        </p:txBody>
      </p:sp>
    </p:spTree>
    <p:extLst>
      <p:ext uri="{BB962C8B-B14F-4D97-AF65-F5344CB8AC3E}">
        <p14:creationId xmlns:p14="http://schemas.microsoft.com/office/powerpoint/2010/main" val="244861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rgbClr val="F61D73"/>
          </a:solidFill>
          <a:ln>
            <a:noFill/>
          </a:ln>
        </p:spPr>
        <p:txBody>
          <a:bodyPr/>
          <a:lstStyle/>
          <a:p>
            <a:r>
              <a:rPr lang="en-US" b="1" dirty="0">
                <a:solidFill>
                  <a:schemeClr val="bg1"/>
                </a:solidFill>
              </a:rPr>
              <a:t>Homework review</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9F26AF87-5EEF-0D26-FB5D-B1A95E5DACE0}"/>
              </a:ext>
            </a:extLst>
          </p:cNvPr>
          <p:cNvSpPr txBox="1"/>
          <p:nvPr/>
        </p:nvSpPr>
        <p:spPr>
          <a:xfrm>
            <a:off x="422910" y="1078230"/>
            <a:ext cx="7768590" cy="3508653"/>
          </a:xfrm>
          <a:prstGeom prst="rect">
            <a:avLst/>
          </a:prstGeom>
          <a:noFill/>
        </p:spPr>
        <p:txBody>
          <a:bodyPr wrap="square" rtlCol="0">
            <a:spAutoFit/>
          </a:bodyPr>
          <a:lstStyle/>
          <a:p>
            <a:r>
              <a:rPr lang="en-US" sz="2400" dirty="0"/>
              <a:t>To be completed as a team </a:t>
            </a:r>
          </a:p>
          <a:p>
            <a:pPr marL="742950" lvl="1" indent="-285750">
              <a:buFont typeface="Wingdings" panose="05000000000000000000" pitchFamily="2" charset="2"/>
              <a:buChar char="§"/>
            </a:pPr>
            <a:r>
              <a:rPr lang="en-US" dirty="0"/>
              <a:t>Class diagram</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Update your project plan to include new details</a:t>
            </a:r>
          </a:p>
          <a:p>
            <a:pPr marL="1200150" lvl="2" indent="-285750">
              <a:buFont typeface="Wingdings" panose="05000000000000000000" pitchFamily="2" charset="2"/>
              <a:buChar char="§"/>
            </a:pPr>
            <a:r>
              <a:rPr lang="en-US" dirty="0"/>
              <a:t>Breakdown of major task into individual tasks</a:t>
            </a:r>
          </a:p>
          <a:p>
            <a:pPr marL="1200150" lvl="2" indent="-285750">
              <a:buFont typeface="Wingdings" panose="05000000000000000000" pitchFamily="2" charset="2"/>
              <a:buChar char="§"/>
            </a:pPr>
            <a:r>
              <a:rPr lang="en-US" dirty="0"/>
              <a:t>Assignment of primary contributor to each task</a:t>
            </a:r>
          </a:p>
          <a:p>
            <a:pPr marL="1200150" lvl="2" indent="-285750">
              <a:buFont typeface="Wingdings" panose="05000000000000000000" pitchFamily="2" charset="2"/>
              <a:buChar char="§"/>
            </a:pPr>
            <a:r>
              <a:rPr lang="en-US" dirty="0"/>
              <a:t>Estimated start and completion dates for each task</a:t>
            </a:r>
          </a:p>
          <a:p>
            <a:pPr marL="1200150" lvl="2"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Fill in the diagram on the next slide and include the name of the full stack you are using (if any)</a:t>
            </a:r>
          </a:p>
          <a:p>
            <a:endParaRPr lang="en-US" dirty="0"/>
          </a:p>
          <a:p>
            <a:pPr marL="742950" lvl="1" indent="-285750">
              <a:buFont typeface="Wingdings" panose="05000000000000000000" pitchFamily="2" charset="2"/>
              <a:buChar char="§"/>
            </a:pPr>
            <a:r>
              <a:rPr lang="en-US" dirty="0"/>
              <a:t>Present your team’s full stack decision and your updated project plan</a:t>
            </a:r>
          </a:p>
        </p:txBody>
      </p:sp>
    </p:spTree>
    <p:extLst>
      <p:ext uri="{BB962C8B-B14F-4D97-AF65-F5344CB8AC3E}">
        <p14:creationId xmlns:p14="http://schemas.microsoft.com/office/powerpoint/2010/main" val="2311796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5">
              <a:lumMod val="75000"/>
            </a:schemeClr>
          </a:solidFill>
          <a:ln>
            <a:noFill/>
          </a:ln>
        </p:spPr>
        <p:txBody>
          <a:bodyPr/>
          <a:lstStyle/>
          <a:p>
            <a:r>
              <a:rPr lang="en-US" b="1" dirty="0">
                <a:solidFill>
                  <a:schemeClr val="bg1"/>
                </a:solidFill>
              </a:rPr>
              <a:t>Event tracing:</a:t>
            </a:r>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
        <p:nvSpPr>
          <p:cNvPr id="19" name="TextBox 18">
            <a:extLst>
              <a:ext uri="{FF2B5EF4-FFF2-40B4-BE49-F238E27FC236}">
                <a16:creationId xmlns:a16="http://schemas.microsoft.com/office/drawing/2014/main" id="{94162441-7C2B-698F-B3BD-E7AD33E6B712}"/>
              </a:ext>
            </a:extLst>
          </p:cNvPr>
          <p:cNvSpPr txBox="1"/>
          <p:nvPr/>
        </p:nvSpPr>
        <p:spPr>
          <a:xfrm>
            <a:off x="3673928" y="3348"/>
            <a:ext cx="3875356"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Make entry in puzzle</a:t>
            </a:r>
          </a:p>
          <a:p>
            <a:pPr marL="285750" indent="-285750">
              <a:buFont typeface="Arial" panose="020B0604020202020204" pitchFamily="34" charset="0"/>
              <a:buChar char="•"/>
            </a:pPr>
            <a:r>
              <a:rPr lang="en-US" sz="1600" dirty="0">
                <a:solidFill>
                  <a:schemeClr val="bg1"/>
                </a:solidFill>
              </a:rPr>
              <a:t>Make note in cell</a:t>
            </a:r>
          </a:p>
          <a:p>
            <a:pPr marL="285750" indent="-285750">
              <a:buFont typeface="Arial" panose="020B0604020202020204" pitchFamily="34" charset="0"/>
              <a:buChar char="•"/>
            </a:pPr>
            <a:r>
              <a:rPr lang="en-US" sz="1600" dirty="0">
                <a:solidFill>
                  <a:schemeClr val="bg1"/>
                </a:solidFill>
              </a:rPr>
              <a:t>Start a puzzle of specified size/difficulty</a:t>
            </a:r>
          </a:p>
        </p:txBody>
      </p:sp>
      <p:sp>
        <p:nvSpPr>
          <p:cNvPr id="20" name="TextBox 19">
            <a:extLst>
              <a:ext uri="{FF2B5EF4-FFF2-40B4-BE49-F238E27FC236}">
                <a16:creationId xmlns:a16="http://schemas.microsoft.com/office/drawing/2014/main" id="{EE161CAD-0CCE-3262-A6C5-894D904D27AE}"/>
              </a:ext>
            </a:extLst>
          </p:cNvPr>
          <p:cNvSpPr txBox="1"/>
          <p:nvPr/>
        </p:nvSpPr>
        <p:spPr>
          <a:xfrm>
            <a:off x="7679874" y="-2515"/>
            <a:ext cx="342083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Start a puzzle from the library</a:t>
            </a:r>
          </a:p>
          <a:p>
            <a:pPr marL="285750" indent="-285750">
              <a:buFont typeface="Arial" panose="020B0604020202020204" pitchFamily="34" charset="0"/>
              <a:buChar char="•"/>
            </a:pPr>
            <a:r>
              <a:rPr lang="en-US" sz="1600" dirty="0">
                <a:solidFill>
                  <a:schemeClr val="bg1"/>
                </a:solidFill>
              </a:rPr>
              <a:t>Undo until correct</a:t>
            </a:r>
          </a:p>
          <a:p>
            <a:pPr marL="285750" indent="-285750">
              <a:buFont typeface="Arial" panose="020B0604020202020204" pitchFamily="34" charset="0"/>
              <a:buChar char="•"/>
            </a:pPr>
            <a:r>
              <a:rPr lang="en-US" sz="1600" dirty="0">
                <a:solidFill>
                  <a:schemeClr val="bg1"/>
                </a:solidFill>
              </a:rPr>
              <a:t>Get a random hint</a:t>
            </a:r>
          </a:p>
        </p:txBody>
      </p:sp>
      <p:grpSp>
        <p:nvGrpSpPr>
          <p:cNvPr id="3" name="Group 2">
            <a:extLst>
              <a:ext uri="{FF2B5EF4-FFF2-40B4-BE49-F238E27FC236}">
                <a16:creationId xmlns:a16="http://schemas.microsoft.com/office/drawing/2014/main" id="{B163C29B-CE98-CFB5-F34B-4FD83FF34D03}"/>
              </a:ext>
            </a:extLst>
          </p:cNvPr>
          <p:cNvGrpSpPr/>
          <p:nvPr/>
        </p:nvGrpSpPr>
        <p:grpSpPr>
          <a:xfrm>
            <a:off x="89806" y="828482"/>
            <a:ext cx="12005861" cy="3901779"/>
            <a:chOff x="2013862" y="3902213"/>
            <a:chExt cx="10019340" cy="2808990"/>
          </a:xfrm>
        </p:grpSpPr>
        <p:sp>
          <p:nvSpPr>
            <p:cNvPr id="16" name="Rectangle: Rounded Corners 15">
              <a:extLst>
                <a:ext uri="{FF2B5EF4-FFF2-40B4-BE49-F238E27FC236}">
                  <a16:creationId xmlns:a16="http://schemas.microsoft.com/office/drawing/2014/main" id="{F697987E-3CF0-83AA-F4B0-E173F92411CC}"/>
                </a:ext>
              </a:extLst>
            </p:cNvPr>
            <p:cNvSpPr/>
            <p:nvPr/>
          </p:nvSpPr>
          <p:spPr>
            <a:xfrm>
              <a:off x="2016579" y="4427674"/>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MainMenuSelect</a:t>
              </a:r>
              <a:r>
                <a:rPr lang="en-US" sz="1600" dirty="0"/>
                <a:t>(…)</a:t>
              </a:r>
            </a:p>
          </p:txBody>
        </p:sp>
        <p:sp>
          <p:nvSpPr>
            <p:cNvPr id="17" name="Rectangle: Rounded Corners 16">
              <a:extLst>
                <a:ext uri="{FF2B5EF4-FFF2-40B4-BE49-F238E27FC236}">
                  <a16:creationId xmlns:a16="http://schemas.microsoft.com/office/drawing/2014/main" id="{3F0DC20A-1F53-81E9-EF26-C2BADFFF0FE4}"/>
                </a:ext>
              </a:extLst>
            </p:cNvPr>
            <p:cNvSpPr/>
            <p:nvPr/>
          </p:nvSpPr>
          <p:spPr>
            <a:xfrm>
              <a:off x="2016579" y="4771766"/>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SelectBoardSize</a:t>
              </a:r>
              <a:r>
                <a:rPr lang="en-US" sz="1600" dirty="0"/>
                <a:t>(…)</a:t>
              </a:r>
            </a:p>
          </p:txBody>
        </p:sp>
        <p:sp>
          <p:nvSpPr>
            <p:cNvPr id="18" name="Rectangle: Rounded Corners 17">
              <a:extLst>
                <a:ext uri="{FF2B5EF4-FFF2-40B4-BE49-F238E27FC236}">
                  <a16:creationId xmlns:a16="http://schemas.microsoft.com/office/drawing/2014/main" id="{1783237D-7278-3E0B-7775-E864A3F52A57}"/>
                </a:ext>
              </a:extLst>
            </p:cNvPr>
            <p:cNvSpPr/>
            <p:nvPr/>
          </p:nvSpPr>
          <p:spPr>
            <a:xfrm>
              <a:off x="2016579" y="5111623"/>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SelectDifficulty</a:t>
              </a:r>
              <a:r>
                <a:rPr lang="en-US" sz="1600" dirty="0"/>
                <a:t>(…)</a:t>
              </a:r>
            </a:p>
          </p:txBody>
        </p:sp>
        <p:sp>
          <p:nvSpPr>
            <p:cNvPr id="21" name="Rectangle: Rounded Corners 20">
              <a:extLst>
                <a:ext uri="{FF2B5EF4-FFF2-40B4-BE49-F238E27FC236}">
                  <a16:creationId xmlns:a16="http://schemas.microsoft.com/office/drawing/2014/main" id="{B6D29E7D-03B2-7822-297D-20707EE025B3}"/>
                </a:ext>
              </a:extLst>
            </p:cNvPr>
            <p:cNvSpPr/>
            <p:nvPr/>
          </p:nvSpPr>
          <p:spPr>
            <a:xfrm>
              <a:off x="3708904" y="4771766"/>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SelectCell</a:t>
              </a:r>
              <a:r>
                <a:rPr lang="en-US" sz="1600" dirty="0"/>
                <a:t>(…)</a:t>
              </a:r>
            </a:p>
          </p:txBody>
        </p:sp>
        <p:sp>
          <p:nvSpPr>
            <p:cNvPr id="22" name="Rectangle: Rounded Corners 21">
              <a:extLst>
                <a:ext uri="{FF2B5EF4-FFF2-40B4-BE49-F238E27FC236}">
                  <a16:creationId xmlns:a16="http://schemas.microsoft.com/office/drawing/2014/main" id="{33131374-BAE3-5F71-F8CB-71E86BD89035}"/>
                </a:ext>
              </a:extLst>
            </p:cNvPr>
            <p:cNvSpPr/>
            <p:nvPr/>
          </p:nvSpPr>
          <p:spPr>
            <a:xfrm>
              <a:off x="2016579" y="5454309"/>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SelectValue</a:t>
              </a:r>
              <a:r>
                <a:rPr lang="en-US" sz="1600" dirty="0"/>
                <a:t>(…)</a:t>
              </a:r>
            </a:p>
          </p:txBody>
        </p:sp>
        <p:sp>
          <p:nvSpPr>
            <p:cNvPr id="23" name="Rectangle: Rounded Corners 22">
              <a:extLst>
                <a:ext uri="{FF2B5EF4-FFF2-40B4-BE49-F238E27FC236}">
                  <a16:creationId xmlns:a16="http://schemas.microsoft.com/office/drawing/2014/main" id="{7AB10ECE-67C7-D4EA-B168-53EC7CB7298B}"/>
                </a:ext>
              </a:extLst>
            </p:cNvPr>
            <p:cNvSpPr/>
            <p:nvPr/>
          </p:nvSpPr>
          <p:spPr>
            <a:xfrm>
              <a:off x="2016579" y="5788828"/>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ToggleNotesMode</a:t>
              </a:r>
              <a:r>
                <a:rPr lang="en-US" sz="1400" dirty="0"/>
                <a:t>(…)</a:t>
              </a:r>
            </a:p>
          </p:txBody>
        </p:sp>
        <p:sp>
          <p:nvSpPr>
            <p:cNvPr id="24" name="Rectangle: Rounded Corners 23">
              <a:extLst>
                <a:ext uri="{FF2B5EF4-FFF2-40B4-BE49-F238E27FC236}">
                  <a16:creationId xmlns:a16="http://schemas.microsoft.com/office/drawing/2014/main" id="{B09324DF-DAC4-AEC5-FC73-7C138147B81C}"/>
                </a:ext>
              </a:extLst>
            </p:cNvPr>
            <p:cNvSpPr/>
            <p:nvPr/>
          </p:nvSpPr>
          <p:spPr>
            <a:xfrm>
              <a:off x="3708904" y="4427674"/>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RequestHint</a:t>
              </a:r>
              <a:r>
                <a:rPr lang="en-US" sz="1600" dirty="0"/>
                <a:t>(…)</a:t>
              </a:r>
            </a:p>
          </p:txBody>
        </p:sp>
        <p:sp>
          <p:nvSpPr>
            <p:cNvPr id="25" name="Rectangle: Rounded Corners 24">
              <a:extLst>
                <a:ext uri="{FF2B5EF4-FFF2-40B4-BE49-F238E27FC236}">
                  <a16:creationId xmlns:a16="http://schemas.microsoft.com/office/drawing/2014/main" id="{BFAFFCC4-A962-B683-68DC-CFE5A5585667}"/>
                </a:ext>
              </a:extLst>
            </p:cNvPr>
            <p:cNvSpPr/>
            <p:nvPr/>
          </p:nvSpPr>
          <p:spPr>
            <a:xfrm>
              <a:off x="3702233" y="5111623"/>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RequestUndo</a:t>
              </a:r>
              <a:r>
                <a:rPr lang="en-US" sz="1600" dirty="0"/>
                <a:t>(…)</a:t>
              </a:r>
            </a:p>
          </p:txBody>
        </p:sp>
        <p:sp>
          <p:nvSpPr>
            <p:cNvPr id="26" name="Rectangle: Rounded Corners 25">
              <a:extLst>
                <a:ext uri="{FF2B5EF4-FFF2-40B4-BE49-F238E27FC236}">
                  <a16:creationId xmlns:a16="http://schemas.microsoft.com/office/drawing/2014/main" id="{97F9157F-6E70-3FFE-7E23-478523E6ACA2}"/>
                </a:ext>
              </a:extLst>
            </p:cNvPr>
            <p:cNvSpPr/>
            <p:nvPr/>
          </p:nvSpPr>
          <p:spPr>
            <a:xfrm>
              <a:off x="3702233" y="5454309"/>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RequestCheck</a:t>
              </a:r>
              <a:r>
                <a:rPr lang="en-US" sz="1600" dirty="0"/>
                <a:t>(…)</a:t>
              </a:r>
            </a:p>
          </p:txBody>
        </p:sp>
        <p:sp>
          <p:nvSpPr>
            <p:cNvPr id="30" name="Rectangle: Rounded Corners 29">
              <a:extLst>
                <a:ext uri="{FF2B5EF4-FFF2-40B4-BE49-F238E27FC236}">
                  <a16:creationId xmlns:a16="http://schemas.microsoft.com/office/drawing/2014/main" id="{336885D4-18B0-4643-3732-157FB92F5949}"/>
                </a:ext>
              </a:extLst>
            </p:cNvPr>
            <p:cNvSpPr/>
            <p:nvPr/>
          </p:nvSpPr>
          <p:spPr>
            <a:xfrm>
              <a:off x="5387887" y="4427674"/>
              <a:ext cx="1583872" cy="2583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DrawPlayScreen</a:t>
              </a:r>
              <a:r>
                <a:rPr lang="en-US" sz="1600" dirty="0"/>
                <a:t>(…)</a:t>
              </a:r>
            </a:p>
          </p:txBody>
        </p:sp>
        <p:sp>
          <p:nvSpPr>
            <p:cNvPr id="31" name="Rectangle: Rounded Corners 30">
              <a:extLst>
                <a:ext uri="{FF2B5EF4-FFF2-40B4-BE49-F238E27FC236}">
                  <a16:creationId xmlns:a16="http://schemas.microsoft.com/office/drawing/2014/main" id="{3F29588F-7668-2B78-BC14-B44A39BFA841}"/>
                </a:ext>
              </a:extLst>
            </p:cNvPr>
            <p:cNvSpPr/>
            <p:nvPr/>
          </p:nvSpPr>
          <p:spPr>
            <a:xfrm>
              <a:off x="5387887" y="4771766"/>
              <a:ext cx="1583872" cy="2583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UpdateCell</a:t>
              </a:r>
              <a:r>
                <a:rPr lang="en-US" sz="1600" dirty="0"/>
                <a:t>(…)</a:t>
              </a:r>
            </a:p>
          </p:txBody>
        </p:sp>
        <p:sp>
          <p:nvSpPr>
            <p:cNvPr id="32" name="Rectangle: Rounded Corners 31">
              <a:extLst>
                <a:ext uri="{FF2B5EF4-FFF2-40B4-BE49-F238E27FC236}">
                  <a16:creationId xmlns:a16="http://schemas.microsoft.com/office/drawing/2014/main" id="{A398F5EB-C1D7-4C72-5B4A-8CFBBF3F5B81}"/>
                </a:ext>
              </a:extLst>
            </p:cNvPr>
            <p:cNvSpPr/>
            <p:nvPr/>
          </p:nvSpPr>
          <p:spPr>
            <a:xfrm>
              <a:off x="3702233" y="5788828"/>
              <a:ext cx="1583872" cy="258353"/>
            </a:xfrm>
            <a:prstGeom prst="roundRect">
              <a:avLst/>
            </a:prstGeom>
            <a:solidFill>
              <a:schemeClr val="accent5">
                <a:lumMod val="75000"/>
              </a:scheme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ClockTick</a:t>
              </a:r>
              <a:r>
                <a:rPr lang="en-US" sz="1600" dirty="0"/>
                <a:t>(…)</a:t>
              </a:r>
            </a:p>
          </p:txBody>
        </p:sp>
        <p:sp>
          <p:nvSpPr>
            <p:cNvPr id="33" name="Rectangle: Rounded Corners 32">
              <a:extLst>
                <a:ext uri="{FF2B5EF4-FFF2-40B4-BE49-F238E27FC236}">
                  <a16:creationId xmlns:a16="http://schemas.microsoft.com/office/drawing/2014/main" id="{D7F2C7C4-58FA-08F2-CE68-2B7BAAFF13FC}"/>
                </a:ext>
              </a:extLst>
            </p:cNvPr>
            <p:cNvSpPr/>
            <p:nvPr/>
          </p:nvSpPr>
          <p:spPr>
            <a:xfrm>
              <a:off x="5387887" y="5111623"/>
              <a:ext cx="1583872" cy="2583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UpdatePuzzle</a:t>
              </a:r>
              <a:r>
                <a:rPr lang="en-US" sz="1600" dirty="0"/>
                <a:t>(…)</a:t>
              </a:r>
            </a:p>
          </p:txBody>
        </p:sp>
        <p:sp>
          <p:nvSpPr>
            <p:cNvPr id="34" name="Rectangle: Rounded Corners 33">
              <a:extLst>
                <a:ext uri="{FF2B5EF4-FFF2-40B4-BE49-F238E27FC236}">
                  <a16:creationId xmlns:a16="http://schemas.microsoft.com/office/drawing/2014/main" id="{E7604BEC-A013-8861-7005-C3B10C1469AD}"/>
                </a:ext>
              </a:extLst>
            </p:cNvPr>
            <p:cNvSpPr/>
            <p:nvPr/>
          </p:nvSpPr>
          <p:spPr>
            <a:xfrm>
              <a:off x="5387887" y="5454309"/>
              <a:ext cx="1583872" cy="2583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UpdateClock</a:t>
              </a:r>
              <a:r>
                <a:rPr lang="en-US" sz="1600" dirty="0"/>
                <a:t>(…)</a:t>
              </a:r>
            </a:p>
          </p:txBody>
        </p:sp>
        <p:sp>
          <p:nvSpPr>
            <p:cNvPr id="35" name="Rectangle: Rounded Corners 34">
              <a:extLst>
                <a:ext uri="{FF2B5EF4-FFF2-40B4-BE49-F238E27FC236}">
                  <a16:creationId xmlns:a16="http://schemas.microsoft.com/office/drawing/2014/main" id="{5927D77A-11F4-E660-B01F-8F888A480FE4}"/>
                </a:ext>
              </a:extLst>
            </p:cNvPr>
            <p:cNvSpPr/>
            <p:nvPr/>
          </p:nvSpPr>
          <p:spPr>
            <a:xfrm>
              <a:off x="7073541" y="4427674"/>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SetValue</a:t>
              </a:r>
              <a:r>
                <a:rPr lang="en-US" sz="1600" dirty="0"/>
                <a:t>(…)</a:t>
              </a:r>
            </a:p>
          </p:txBody>
        </p:sp>
        <p:sp>
          <p:nvSpPr>
            <p:cNvPr id="36" name="Rectangle: Rounded Corners 35">
              <a:extLst>
                <a:ext uri="{FF2B5EF4-FFF2-40B4-BE49-F238E27FC236}">
                  <a16:creationId xmlns:a16="http://schemas.microsoft.com/office/drawing/2014/main" id="{D0A9D6C7-D3BF-40BF-FD3C-2748EFCEF97D}"/>
                </a:ext>
              </a:extLst>
            </p:cNvPr>
            <p:cNvSpPr/>
            <p:nvPr/>
          </p:nvSpPr>
          <p:spPr>
            <a:xfrm>
              <a:off x="7073541" y="4771766"/>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SetNote</a:t>
              </a:r>
              <a:r>
                <a:rPr lang="en-US" sz="1600" dirty="0"/>
                <a:t>(…)</a:t>
              </a:r>
            </a:p>
          </p:txBody>
        </p:sp>
        <p:sp>
          <p:nvSpPr>
            <p:cNvPr id="37" name="Rectangle: Rounded Corners 36">
              <a:extLst>
                <a:ext uri="{FF2B5EF4-FFF2-40B4-BE49-F238E27FC236}">
                  <a16:creationId xmlns:a16="http://schemas.microsoft.com/office/drawing/2014/main" id="{A0EAE0DC-D5BD-69AF-532D-F4BE76A8379C}"/>
                </a:ext>
              </a:extLst>
            </p:cNvPr>
            <p:cNvSpPr/>
            <p:nvPr/>
          </p:nvSpPr>
          <p:spPr>
            <a:xfrm>
              <a:off x="8759195" y="4427674"/>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CurrentCell</a:t>
              </a:r>
              <a:endParaRPr lang="en-US" sz="1600" dirty="0">
                <a:solidFill>
                  <a:schemeClr val="tx1"/>
                </a:solidFill>
              </a:endParaRPr>
            </a:p>
          </p:txBody>
        </p:sp>
        <p:sp>
          <p:nvSpPr>
            <p:cNvPr id="38" name="Rectangle: Rounded Corners 37">
              <a:extLst>
                <a:ext uri="{FF2B5EF4-FFF2-40B4-BE49-F238E27FC236}">
                  <a16:creationId xmlns:a16="http://schemas.microsoft.com/office/drawing/2014/main" id="{FF236209-1449-8B6F-8937-9F68E2EE184A}"/>
                </a:ext>
              </a:extLst>
            </p:cNvPr>
            <p:cNvSpPr/>
            <p:nvPr/>
          </p:nvSpPr>
          <p:spPr>
            <a:xfrm>
              <a:off x="8759195" y="4771766"/>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Puzzle</a:t>
              </a:r>
            </a:p>
          </p:txBody>
        </p:sp>
        <p:sp>
          <p:nvSpPr>
            <p:cNvPr id="40" name="Rectangle: Rounded Corners 39">
              <a:extLst>
                <a:ext uri="{FF2B5EF4-FFF2-40B4-BE49-F238E27FC236}">
                  <a16:creationId xmlns:a16="http://schemas.microsoft.com/office/drawing/2014/main" id="{60D9D425-1E9E-8AEA-9C36-AB06E5C72C8B}"/>
                </a:ext>
              </a:extLst>
            </p:cNvPr>
            <p:cNvSpPr/>
            <p:nvPr/>
          </p:nvSpPr>
          <p:spPr>
            <a:xfrm>
              <a:off x="8759195" y="5111623"/>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History</a:t>
              </a:r>
            </a:p>
          </p:txBody>
        </p:sp>
        <p:sp>
          <p:nvSpPr>
            <p:cNvPr id="41" name="Rectangle: Rounded Corners 40">
              <a:extLst>
                <a:ext uri="{FF2B5EF4-FFF2-40B4-BE49-F238E27FC236}">
                  <a16:creationId xmlns:a16="http://schemas.microsoft.com/office/drawing/2014/main" id="{4AED6F93-992E-BFD9-E83D-5F967984F266}"/>
                </a:ext>
              </a:extLst>
            </p:cNvPr>
            <p:cNvSpPr/>
            <p:nvPr/>
          </p:nvSpPr>
          <p:spPr>
            <a:xfrm>
              <a:off x="8759195" y="5454309"/>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ElapsedTime</a:t>
              </a:r>
              <a:endParaRPr lang="en-US" sz="1600" dirty="0">
                <a:solidFill>
                  <a:schemeClr val="tx1"/>
                </a:solidFill>
              </a:endParaRPr>
            </a:p>
          </p:txBody>
        </p:sp>
        <p:sp>
          <p:nvSpPr>
            <p:cNvPr id="42" name="Rectangle: Rounded Corners 41">
              <a:extLst>
                <a:ext uri="{FF2B5EF4-FFF2-40B4-BE49-F238E27FC236}">
                  <a16:creationId xmlns:a16="http://schemas.microsoft.com/office/drawing/2014/main" id="{E86A2A64-604A-ED44-0CFB-1DDE4275D2AA}"/>
                </a:ext>
              </a:extLst>
            </p:cNvPr>
            <p:cNvSpPr/>
            <p:nvPr/>
          </p:nvSpPr>
          <p:spPr>
            <a:xfrm>
              <a:off x="7073541" y="5111623"/>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UndoLast</a:t>
              </a:r>
              <a:r>
                <a:rPr lang="en-US" sz="1600" dirty="0"/>
                <a:t>(…)</a:t>
              </a:r>
            </a:p>
          </p:txBody>
        </p:sp>
        <p:sp>
          <p:nvSpPr>
            <p:cNvPr id="43" name="Rectangle: Rounded Corners 42">
              <a:extLst>
                <a:ext uri="{FF2B5EF4-FFF2-40B4-BE49-F238E27FC236}">
                  <a16:creationId xmlns:a16="http://schemas.microsoft.com/office/drawing/2014/main" id="{EBEF3FD4-A602-1A94-5CCB-FACF7EF95097}"/>
                </a:ext>
              </a:extLst>
            </p:cNvPr>
            <p:cNvSpPr/>
            <p:nvPr/>
          </p:nvSpPr>
          <p:spPr>
            <a:xfrm>
              <a:off x="7073541" y="5454309"/>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UndoUntilCorrect</a:t>
              </a:r>
              <a:r>
                <a:rPr lang="en-US" sz="1400" dirty="0"/>
                <a:t>(…)</a:t>
              </a:r>
            </a:p>
          </p:txBody>
        </p:sp>
        <p:sp>
          <p:nvSpPr>
            <p:cNvPr id="44" name="Rectangle: Rounded Corners 43">
              <a:extLst>
                <a:ext uri="{FF2B5EF4-FFF2-40B4-BE49-F238E27FC236}">
                  <a16:creationId xmlns:a16="http://schemas.microsoft.com/office/drawing/2014/main" id="{57A66C2D-D207-F20F-6F8D-371ACAA840B9}"/>
                </a:ext>
              </a:extLst>
            </p:cNvPr>
            <p:cNvSpPr/>
            <p:nvPr/>
          </p:nvSpPr>
          <p:spPr>
            <a:xfrm>
              <a:off x="5387887" y="5788828"/>
              <a:ext cx="1583872" cy="2583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DisplayMessage</a:t>
              </a:r>
              <a:r>
                <a:rPr lang="en-US" sz="1600" dirty="0"/>
                <a:t>(…)</a:t>
              </a:r>
            </a:p>
          </p:txBody>
        </p:sp>
        <p:sp>
          <p:nvSpPr>
            <p:cNvPr id="45" name="Rectangle: Rounded Corners 44">
              <a:extLst>
                <a:ext uri="{FF2B5EF4-FFF2-40B4-BE49-F238E27FC236}">
                  <a16:creationId xmlns:a16="http://schemas.microsoft.com/office/drawing/2014/main" id="{FB122222-10BB-30F0-FFB5-9365F821175F}"/>
                </a:ext>
              </a:extLst>
            </p:cNvPr>
            <p:cNvSpPr/>
            <p:nvPr/>
          </p:nvSpPr>
          <p:spPr>
            <a:xfrm>
              <a:off x="7073541" y="5788828"/>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Hint(…)</a:t>
              </a:r>
            </a:p>
          </p:txBody>
        </p:sp>
        <p:sp>
          <p:nvSpPr>
            <p:cNvPr id="46" name="Rectangle: Rounded Corners 45">
              <a:extLst>
                <a:ext uri="{FF2B5EF4-FFF2-40B4-BE49-F238E27FC236}">
                  <a16:creationId xmlns:a16="http://schemas.microsoft.com/office/drawing/2014/main" id="{5313B99C-EB7D-E145-D2B3-54F2DB295BDE}"/>
                </a:ext>
              </a:extLst>
            </p:cNvPr>
            <p:cNvSpPr/>
            <p:nvPr/>
          </p:nvSpPr>
          <p:spPr>
            <a:xfrm>
              <a:off x="8759195" y="5788828"/>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Solution</a:t>
              </a:r>
            </a:p>
          </p:txBody>
        </p:sp>
        <p:sp>
          <p:nvSpPr>
            <p:cNvPr id="47" name="Rectangle: Rounded Corners 46">
              <a:extLst>
                <a:ext uri="{FF2B5EF4-FFF2-40B4-BE49-F238E27FC236}">
                  <a16:creationId xmlns:a16="http://schemas.microsoft.com/office/drawing/2014/main" id="{EA402504-2152-8716-0477-08F17947E5E6}"/>
                </a:ext>
              </a:extLst>
            </p:cNvPr>
            <p:cNvSpPr/>
            <p:nvPr/>
          </p:nvSpPr>
          <p:spPr>
            <a:xfrm>
              <a:off x="10444850" y="4427674"/>
              <a:ext cx="1583872" cy="25835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SolvePuzzel</a:t>
              </a:r>
              <a:r>
                <a:rPr lang="en-US" sz="1600" dirty="0">
                  <a:solidFill>
                    <a:schemeClr val="bg1"/>
                  </a:solidFill>
                </a:rPr>
                <a:t>(…)</a:t>
              </a:r>
            </a:p>
          </p:txBody>
        </p:sp>
        <p:sp>
          <p:nvSpPr>
            <p:cNvPr id="49" name="Rectangle: Rounded Corners 48">
              <a:extLst>
                <a:ext uri="{FF2B5EF4-FFF2-40B4-BE49-F238E27FC236}">
                  <a16:creationId xmlns:a16="http://schemas.microsoft.com/office/drawing/2014/main" id="{8A9ED6C0-2DA5-8C48-C3C7-8AE3F42CA5A3}"/>
                </a:ext>
              </a:extLst>
            </p:cNvPr>
            <p:cNvSpPr/>
            <p:nvPr/>
          </p:nvSpPr>
          <p:spPr>
            <a:xfrm>
              <a:off x="7070825" y="6120839"/>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NewPuzzle</a:t>
              </a:r>
              <a:r>
                <a:rPr lang="en-US" sz="1600" dirty="0"/>
                <a:t>(…)</a:t>
              </a:r>
            </a:p>
          </p:txBody>
        </p:sp>
        <p:sp>
          <p:nvSpPr>
            <p:cNvPr id="50" name="Rectangle: Rounded Corners 49">
              <a:extLst>
                <a:ext uri="{FF2B5EF4-FFF2-40B4-BE49-F238E27FC236}">
                  <a16:creationId xmlns:a16="http://schemas.microsoft.com/office/drawing/2014/main" id="{29AF680C-1306-A1D9-D846-FB4E77AF6C74}"/>
                </a:ext>
              </a:extLst>
            </p:cNvPr>
            <p:cNvSpPr/>
            <p:nvPr/>
          </p:nvSpPr>
          <p:spPr>
            <a:xfrm>
              <a:off x="7068109" y="6452850"/>
              <a:ext cx="1583872" cy="2583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LoadPuzzle</a:t>
              </a:r>
              <a:r>
                <a:rPr lang="en-US" sz="1600" dirty="0"/>
                <a:t>(…)</a:t>
              </a:r>
            </a:p>
          </p:txBody>
        </p:sp>
        <p:sp>
          <p:nvSpPr>
            <p:cNvPr id="51" name="Rectangle: Rounded Corners 50">
              <a:extLst>
                <a:ext uri="{FF2B5EF4-FFF2-40B4-BE49-F238E27FC236}">
                  <a16:creationId xmlns:a16="http://schemas.microsoft.com/office/drawing/2014/main" id="{C9B13AAC-B6DA-06D5-91AB-D23BBBC34C24}"/>
                </a:ext>
              </a:extLst>
            </p:cNvPr>
            <p:cNvSpPr/>
            <p:nvPr/>
          </p:nvSpPr>
          <p:spPr>
            <a:xfrm>
              <a:off x="10442133" y="4759688"/>
              <a:ext cx="1583872" cy="25835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GeneratePuzzel</a:t>
              </a:r>
              <a:r>
                <a:rPr lang="en-US" sz="1600" dirty="0">
                  <a:solidFill>
                    <a:schemeClr val="bg1"/>
                  </a:solidFill>
                </a:rPr>
                <a:t>(…)</a:t>
              </a:r>
            </a:p>
          </p:txBody>
        </p:sp>
        <p:sp>
          <p:nvSpPr>
            <p:cNvPr id="53" name="Rectangle: Rounded Corners 52">
              <a:extLst>
                <a:ext uri="{FF2B5EF4-FFF2-40B4-BE49-F238E27FC236}">
                  <a16:creationId xmlns:a16="http://schemas.microsoft.com/office/drawing/2014/main" id="{CD0E4DE1-3D28-984E-3A41-CB2C7930404E}"/>
                </a:ext>
              </a:extLst>
            </p:cNvPr>
            <p:cNvSpPr/>
            <p:nvPr/>
          </p:nvSpPr>
          <p:spPr>
            <a:xfrm>
              <a:off x="8756476" y="6447410"/>
              <a:ext cx="1583872" cy="25835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Database</a:t>
              </a:r>
            </a:p>
          </p:txBody>
        </p:sp>
        <p:sp>
          <p:nvSpPr>
            <p:cNvPr id="55" name="Rectangle: Rounded Corners 54">
              <a:extLst>
                <a:ext uri="{FF2B5EF4-FFF2-40B4-BE49-F238E27FC236}">
                  <a16:creationId xmlns:a16="http://schemas.microsoft.com/office/drawing/2014/main" id="{B9F030F0-93FE-A06A-34BF-3B6710F5920B}"/>
                </a:ext>
              </a:extLst>
            </p:cNvPr>
            <p:cNvSpPr/>
            <p:nvPr/>
          </p:nvSpPr>
          <p:spPr>
            <a:xfrm>
              <a:off x="2013862" y="6121061"/>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NewPuzzle</a:t>
              </a:r>
              <a:r>
                <a:rPr lang="en-US" sz="1600" dirty="0"/>
                <a:t>(…)</a:t>
              </a:r>
            </a:p>
          </p:txBody>
        </p:sp>
        <p:sp>
          <p:nvSpPr>
            <p:cNvPr id="56" name="Rectangle: Rounded Corners 55">
              <a:extLst>
                <a:ext uri="{FF2B5EF4-FFF2-40B4-BE49-F238E27FC236}">
                  <a16:creationId xmlns:a16="http://schemas.microsoft.com/office/drawing/2014/main" id="{ACD3E918-40C3-0893-54FF-977F3F462675}"/>
                </a:ext>
              </a:extLst>
            </p:cNvPr>
            <p:cNvSpPr/>
            <p:nvPr/>
          </p:nvSpPr>
          <p:spPr>
            <a:xfrm>
              <a:off x="3699516" y="6121061"/>
              <a:ext cx="1583872" cy="258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PuzzleLibrary</a:t>
              </a:r>
              <a:r>
                <a:rPr lang="en-US" sz="1600" dirty="0"/>
                <a:t>(…)</a:t>
              </a:r>
            </a:p>
          </p:txBody>
        </p:sp>
        <p:sp>
          <p:nvSpPr>
            <p:cNvPr id="57" name="Rectangle: Rounded Corners 56">
              <a:extLst>
                <a:ext uri="{FF2B5EF4-FFF2-40B4-BE49-F238E27FC236}">
                  <a16:creationId xmlns:a16="http://schemas.microsoft.com/office/drawing/2014/main" id="{FEE555E5-4571-42DE-9E23-44853395F658}"/>
                </a:ext>
              </a:extLst>
            </p:cNvPr>
            <p:cNvSpPr/>
            <p:nvPr/>
          </p:nvSpPr>
          <p:spPr>
            <a:xfrm>
              <a:off x="8756476" y="6120839"/>
              <a:ext cx="1583872" cy="258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a:t>
              </a:r>
            </a:p>
          </p:txBody>
        </p:sp>
        <p:sp>
          <p:nvSpPr>
            <p:cNvPr id="58" name="Rectangle: Rounded Corners 57">
              <a:extLst>
                <a:ext uri="{FF2B5EF4-FFF2-40B4-BE49-F238E27FC236}">
                  <a16:creationId xmlns:a16="http://schemas.microsoft.com/office/drawing/2014/main" id="{F2A640C8-8D2E-3B2D-5ED3-2FE3E170B1AD}"/>
                </a:ext>
              </a:extLst>
            </p:cNvPr>
            <p:cNvSpPr/>
            <p:nvPr/>
          </p:nvSpPr>
          <p:spPr>
            <a:xfrm>
              <a:off x="2830290" y="4059387"/>
              <a:ext cx="1583872" cy="258353"/>
            </a:xfrm>
            <a:prstGeom prst="roundRect">
              <a:avLst/>
            </a:prstGeom>
            <a:solidFill>
              <a:schemeClr val="accent5">
                <a:lumMod val="5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Actor Actions</a:t>
              </a:r>
            </a:p>
          </p:txBody>
        </p:sp>
        <p:sp>
          <p:nvSpPr>
            <p:cNvPr id="59" name="Rectangle: Rounded Corners 58">
              <a:extLst>
                <a:ext uri="{FF2B5EF4-FFF2-40B4-BE49-F238E27FC236}">
                  <a16:creationId xmlns:a16="http://schemas.microsoft.com/office/drawing/2014/main" id="{3CD01AD1-17EA-9678-825F-2AAE6C46507F}"/>
                </a:ext>
              </a:extLst>
            </p:cNvPr>
            <p:cNvSpPr/>
            <p:nvPr/>
          </p:nvSpPr>
          <p:spPr>
            <a:xfrm>
              <a:off x="5387887" y="3902213"/>
              <a:ext cx="1583872" cy="414063"/>
            </a:xfrm>
            <a:prstGeom prst="roundRect">
              <a:avLst/>
            </a:prstGeom>
            <a:solidFill>
              <a:schemeClr val="accent6">
                <a:lumMod val="5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Screen Management</a:t>
              </a:r>
            </a:p>
          </p:txBody>
        </p:sp>
        <p:sp>
          <p:nvSpPr>
            <p:cNvPr id="60" name="Rectangle: Rounded Corners 59">
              <a:extLst>
                <a:ext uri="{FF2B5EF4-FFF2-40B4-BE49-F238E27FC236}">
                  <a16:creationId xmlns:a16="http://schemas.microsoft.com/office/drawing/2014/main" id="{88B8B4C4-618E-7C46-D450-DF3A62DDC9CD}"/>
                </a:ext>
              </a:extLst>
            </p:cNvPr>
            <p:cNvSpPr/>
            <p:nvPr/>
          </p:nvSpPr>
          <p:spPr>
            <a:xfrm>
              <a:off x="7068109" y="4056779"/>
              <a:ext cx="1583872" cy="258353"/>
            </a:xfrm>
            <a:prstGeom prst="roundRect">
              <a:avLst/>
            </a:prstGeom>
            <a:solidFill>
              <a:srgbClr val="CC33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Event Handlers</a:t>
              </a:r>
            </a:p>
          </p:txBody>
        </p:sp>
        <p:sp>
          <p:nvSpPr>
            <p:cNvPr id="61" name="Rectangle: Rounded Corners 60">
              <a:extLst>
                <a:ext uri="{FF2B5EF4-FFF2-40B4-BE49-F238E27FC236}">
                  <a16:creationId xmlns:a16="http://schemas.microsoft.com/office/drawing/2014/main" id="{4E925938-C6A7-D06F-9F9B-5CC07E85BA9B}"/>
                </a:ext>
              </a:extLst>
            </p:cNvPr>
            <p:cNvSpPr/>
            <p:nvPr/>
          </p:nvSpPr>
          <p:spPr>
            <a:xfrm>
              <a:off x="8756476" y="3910694"/>
              <a:ext cx="1583872" cy="400664"/>
            </a:xfrm>
            <a:prstGeom prst="roundRect">
              <a:avLst/>
            </a:prstGeom>
            <a:solidFill>
              <a:schemeClr val="accent4">
                <a:lumMod val="60000"/>
                <a:lumOff val="4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Run-time/long-term</a:t>
              </a:r>
            </a:p>
            <a:p>
              <a:pPr algn="ctr"/>
              <a:r>
                <a:rPr lang="en-US" sz="1600" dirty="0">
                  <a:solidFill>
                    <a:schemeClr val="tx1"/>
                  </a:solidFill>
                </a:rPr>
                <a:t>representations</a:t>
              </a:r>
            </a:p>
          </p:txBody>
        </p:sp>
        <p:sp>
          <p:nvSpPr>
            <p:cNvPr id="62" name="Rectangle: Rounded Corners 61">
              <a:extLst>
                <a:ext uri="{FF2B5EF4-FFF2-40B4-BE49-F238E27FC236}">
                  <a16:creationId xmlns:a16="http://schemas.microsoft.com/office/drawing/2014/main" id="{C46509B1-04C2-25B1-E396-7A4B15ECEFA0}"/>
                </a:ext>
              </a:extLst>
            </p:cNvPr>
            <p:cNvSpPr/>
            <p:nvPr/>
          </p:nvSpPr>
          <p:spPr>
            <a:xfrm>
              <a:off x="10449330" y="4053005"/>
              <a:ext cx="1583872" cy="258353"/>
            </a:xfrm>
            <a:prstGeom prst="roundRect">
              <a:avLst/>
            </a:prstGeom>
            <a:solidFill>
              <a:schemeClr val="tx1">
                <a:lumMod val="75000"/>
                <a:lumOff val="2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Algorithms</a:t>
              </a:r>
            </a:p>
          </p:txBody>
        </p:sp>
        <p:sp>
          <p:nvSpPr>
            <p:cNvPr id="63" name="Rectangle: Rounded Corners 62">
              <a:extLst>
                <a:ext uri="{FF2B5EF4-FFF2-40B4-BE49-F238E27FC236}">
                  <a16:creationId xmlns:a16="http://schemas.microsoft.com/office/drawing/2014/main" id="{CDAFED19-FA3C-B716-BF28-285B284103AB}"/>
                </a:ext>
              </a:extLst>
            </p:cNvPr>
            <p:cNvSpPr/>
            <p:nvPr/>
          </p:nvSpPr>
          <p:spPr>
            <a:xfrm>
              <a:off x="10442133" y="5096254"/>
              <a:ext cx="1583872" cy="25835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RankDifficulty</a:t>
              </a:r>
              <a:r>
                <a:rPr lang="en-US" sz="1600" dirty="0">
                  <a:solidFill>
                    <a:schemeClr val="bg1"/>
                  </a:solidFill>
                </a:rPr>
                <a:t>(…)</a:t>
              </a:r>
            </a:p>
          </p:txBody>
        </p:sp>
      </p:grpSp>
      <p:pic>
        <p:nvPicPr>
          <p:cNvPr id="4" name="Picture 3">
            <a:extLst>
              <a:ext uri="{FF2B5EF4-FFF2-40B4-BE49-F238E27FC236}">
                <a16:creationId xmlns:a16="http://schemas.microsoft.com/office/drawing/2014/main" id="{8EAA9C12-C863-7D7E-2BAB-FEB61AB0447F}"/>
              </a:ext>
            </a:extLst>
          </p:cNvPr>
          <p:cNvPicPr>
            <a:picLocks noChangeAspect="1"/>
          </p:cNvPicPr>
          <p:nvPr/>
        </p:nvPicPr>
        <p:blipFill>
          <a:blip r:embed="rId2"/>
          <a:stretch>
            <a:fillRect/>
          </a:stretch>
        </p:blipFill>
        <p:spPr>
          <a:xfrm>
            <a:off x="476794" y="4438650"/>
            <a:ext cx="1322750" cy="2321816"/>
          </a:xfrm>
          <a:prstGeom prst="rect">
            <a:avLst/>
          </a:prstGeom>
        </p:spPr>
      </p:pic>
    </p:spTree>
    <p:extLst>
      <p:ext uri="{BB962C8B-B14F-4D97-AF65-F5344CB8AC3E}">
        <p14:creationId xmlns:p14="http://schemas.microsoft.com/office/powerpoint/2010/main" val="357791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Component diagrams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31</a:t>
            </a:fld>
            <a:endParaRPr lang="en-US" dirty="0"/>
          </a:p>
        </p:txBody>
      </p:sp>
      <p:pic>
        <p:nvPicPr>
          <p:cNvPr id="2052" name="Picture 4" descr="https://pgfyvqbpon.us-07.visual-paradigm.com/rest/diagrams/projects/clipboard/1_MWQW_96FYDwCJFwh?dummy=4HEu_96F0Ni.pA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96" y="897001"/>
            <a:ext cx="7200251" cy="2998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1D3AA9-15F8-66C0-A0C8-BC81D5D1DBC2}"/>
              </a:ext>
            </a:extLst>
          </p:cNvPr>
          <p:cNvSpPr txBox="1"/>
          <p:nvPr/>
        </p:nvSpPr>
        <p:spPr>
          <a:xfrm>
            <a:off x="4052937" y="2994302"/>
            <a:ext cx="7412407" cy="1631216"/>
          </a:xfrm>
          <a:prstGeom prst="rect">
            <a:avLst/>
          </a:prstGeom>
          <a:solidFill>
            <a:schemeClr val="accent3">
              <a:lumMod val="20000"/>
              <a:lumOff val="80000"/>
            </a:schemeClr>
          </a:solidFill>
          <a:ln>
            <a:solidFill>
              <a:srgbClr val="FF3300"/>
            </a:solidFill>
          </a:ln>
        </p:spPr>
        <p:txBody>
          <a:bodyPr wrap="square" rtlCol="0">
            <a:spAutoFit/>
          </a:bodyPr>
          <a:lstStyle/>
          <a:p>
            <a:r>
              <a:rPr lang="en-US" sz="2000" dirty="0"/>
              <a:t>Help us to:</a:t>
            </a:r>
          </a:p>
          <a:p>
            <a:pPr marL="285750" indent="-285750">
              <a:buFont typeface="Wingdings" panose="05000000000000000000" pitchFamily="2" charset="2"/>
              <a:buChar char="§"/>
            </a:pPr>
            <a:r>
              <a:rPr lang="en-US" sz="2000" dirty="0"/>
              <a:t>Divide and conquer</a:t>
            </a:r>
          </a:p>
          <a:p>
            <a:pPr marL="285750" indent="-285750">
              <a:buFont typeface="Wingdings" panose="05000000000000000000" pitchFamily="2" charset="2"/>
              <a:buChar char="§"/>
            </a:pPr>
            <a:r>
              <a:rPr lang="en-US" sz="2000" dirty="0"/>
              <a:t>Achieve higher levels of abstraction</a:t>
            </a:r>
          </a:p>
          <a:p>
            <a:pPr marL="285750" indent="-285750">
              <a:buFont typeface="Wingdings" panose="05000000000000000000" pitchFamily="2" charset="2"/>
              <a:buChar char="§"/>
            </a:pPr>
            <a:r>
              <a:rPr lang="en-US" sz="2000" dirty="0"/>
              <a:t>Focus on the transfer  of information</a:t>
            </a:r>
          </a:p>
          <a:p>
            <a:pPr marL="285750" indent="-285750">
              <a:buFont typeface="Wingdings" panose="05000000000000000000" pitchFamily="2" charset="2"/>
              <a:buChar char="§"/>
            </a:pPr>
            <a:r>
              <a:rPr lang="en-US" sz="2000" dirty="0"/>
              <a:t>Build software that exhibits effective modularity</a:t>
            </a:r>
          </a:p>
        </p:txBody>
      </p:sp>
      <p:sp>
        <p:nvSpPr>
          <p:cNvPr id="5" name="Folded Corner 6">
            <a:extLst>
              <a:ext uri="{FF2B5EF4-FFF2-40B4-BE49-F238E27FC236}">
                <a16:creationId xmlns:a16="http://schemas.microsoft.com/office/drawing/2014/main" id="{700D7864-854A-CC39-D258-660FD4CE69DA}"/>
              </a:ext>
            </a:extLst>
          </p:cNvPr>
          <p:cNvSpPr/>
          <p:nvPr/>
        </p:nvSpPr>
        <p:spPr>
          <a:xfrm>
            <a:off x="7615155" y="4875852"/>
            <a:ext cx="3465621" cy="1905786"/>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Some of the design principles from our book.</a:t>
            </a:r>
          </a:p>
          <a:p>
            <a:endParaRPr lang="en-US" sz="1400" dirty="0">
              <a:solidFill>
                <a:schemeClr val="tx1"/>
              </a:solidFill>
            </a:endParaRPr>
          </a:p>
          <a:p>
            <a:r>
              <a:rPr lang="en-US" sz="1600" i="1" dirty="0">
                <a:solidFill>
                  <a:schemeClr val="tx1"/>
                </a:solidFill>
              </a:rPr>
              <a:t>They represent best practices</a:t>
            </a:r>
            <a:endParaRPr lang="en-US" sz="1400" dirty="0">
              <a:solidFill>
                <a:schemeClr val="tx1"/>
              </a:solidFill>
            </a:endParaRPr>
          </a:p>
        </p:txBody>
      </p:sp>
      <p:sp>
        <p:nvSpPr>
          <p:cNvPr id="6" name="Arrow: Bent 5">
            <a:extLst>
              <a:ext uri="{FF2B5EF4-FFF2-40B4-BE49-F238E27FC236}">
                <a16:creationId xmlns:a16="http://schemas.microsoft.com/office/drawing/2014/main" id="{BA96D5B0-79C3-76F1-76D3-7CBADE6CE654}"/>
              </a:ext>
            </a:extLst>
          </p:cNvPr>
          <p:cNvSpPr/>
          <p:nvPr/>
        </p:nvSpPr>
        <p:spPr>
          <a:xfrm rot="16200000">
            <a:off x="6288244" y="4676122"/>
            <a:ext cx="1488831" cy="12895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7314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972856" y="6583481"/>
            <a:ext cx="2219144" cy="274519"/>
          </a:xfrm>
          <a:ln>
            <a:noFill/>
            <a:headEnd type="triangle" w="med" len="med"/>
            <a:tailEnd type="none" w="med" len="med"/>
          </a:ln>
        </p:spPr>
        <p:txBody>
          <a:bodyPr/>
          <a:lstStyle/>
          <a:p>
            <a:fld id="{B661BBF0-7AC7-4757-B695-A62919CB5B85}" type="slidenum">
              <a:rPr lang="en-US" smtClean="0">
                <a:solidFill>
                  <a:prstClr val="black">
                    <a:tint val="75000"/>
                  </a:prstClr>
                </a:solidFill>
              </a:rPr>
              <a:pPr/>
              <a:t>32</a:t>
            </a:fld>
            <a:endParaRPr lang="en-US"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8522489" y="4562475"/>
            <a:ext cx="3051282" cy="2137793"/>
          </a:xfrm>
          <a:prstGeom prst="rect">
            <a:avLst/>
          </a:prstGeom>
          <a:ln>
            <a:noFill/>
            <a:headEnd type="triangle" w="med" len="med"/>
            <a:tailEnd type="none" w="med" len="med"/>
          </a:ln>
        </p:spPr>
      </p:pic>
      <p:pic>
        <p:nvPicPr>
          <p:cNvPr id="5" name="Picture 4"/>
          <p:cNvPicPr>
            <a:picLocks noChangeAspect="1"/>
          </p:cNvPicPr>
          <p:nvPr/>
        </p:nvPicPr>
        <p:blipFill>
          <a:blip r:embed="rId3"/>
          <a:stretch>
            <a:fillRect/>
          </a:stretch>
        </p:blipFill>
        <p:spPr>
          <a:xfrm>
            <a:off x="8340233" y="2429444"/>
            <a:ext cx="3313042" cy="2171477"/>
          </a:xfrm>
          <a:prstGeom prst="rect">
            <a:avLst/>
          </a:prstGeom>
          <a:ln>
            <a:noFill/>
            <a:headEnd type="triangle" w="med" len="med"/>
            <a:tailEnd type="none" w="med" len="med"/>
          </a:ln>
        </p:spPr>
      </p:pic>
      <p:pic>
        <p:nvPicPr>
          <p:cNvPr id="7" name="Picture 6"/>
          <p:cNvPicPr>
            <a:picLocks noChangeAspect="1"/>
          </p:cNvPicPr>
          <p:nvPr/>
        </p:nvPicPr>
        <p:blipFill>
          <a:blip r:embed="rId4"/>
          <a:stretch>
            <a:fillRect/>
          </a:stretch>
        </p:blipFill>
        <p:spPr>
          <a:xfrm>
            <a:off x="8016268" y="233552"/>
            <a:ext cx="3490783" cy="2337578"/>
          </a:xfrm>
          <a:prstGeom prst="rect">
            <a:avLst/>
          </a:prstGeom>
          <a:ln>
            <a:noFill/>
            <a:headEnd type="triangle" w="med" len="med"/>
            <a:tailEnd type="none" w="med" len="med"/>
          </a:ln>
        </p:spPr>
      </p:pic>
      <p:pic>
        <p:nvPicPr>
          <p:cNvPr id="8" name="Picture 7"/>
          <p:cNvPicPr>
            <a:picLocks noChangeAspect="1"/>
          </p:cNvPicPr>
          <p:nvPr/>
        </p:nvPicPr>
        <p:blipFill>
          <a:blip r:embed="rId5"/>
          <a:stretch>
            <a:fillRect/>
          </a:stretch>
        </p:blipFill>
        <p:spPr>
          <a:xfrm>
            <a:off x="-104404" y="99945"/>
            <a:ext cx="3533404" cy="2100976"/>
          </a:xfrm>
          <a:prstGeom prst="rect">
            <a:avLst/>
          </a:prstGeom>
          <a:ln>
            <a:noFill/>
            <a:headEnd type="triangle" w="med" len="med"/>
            <a:tailEnd type="none" w="med" len="med"/>
          </a:ln>
        </p:spPr>
      </p:pic>
      <p:pic>
        <p:nvPicPr>
          <p:cNvPr id="4" name="Picture 3"/>
          <p:cNvPicPr>
            <a:picLocks noChangeAspect="1"/>
          </p:cNvPicPr>
          <p:nvPr/>
        </p:nvPicPr>
        <p:blipFill>
          <a:blip r:embed="rId6"/>
          <a:stretch>
            <a:fillRect/>
          </a:stretch>
        </p:blipFill>
        <p:spPr>
          <a:xfrm>
            <a:off x="4305300" y="74398"/>
            <a:ext cx="3673055" cy="2445075"/>
          </a:xfrm>
          <a:prstGeom prst="rect">
            <a:avLst/>
          </a:prstGeom>
          <a:ln>
            <a:noFill/>
            <a:headEnd type="triangle" w="med" len="med"/>
            <a:tailEnd type="none" w="med" len="med"/>
          </a:ln>
        </p:spPr>
      </p:pic>
      <p:cxnSp>
        <p:nvCxnSpPr>
          <p:cNvPr id="11" name="Elbow Connector 10"/>
          <p:cNvCxnSpPr/>
          <p:nvPr/>
        </p:nvCxnSpPr>
        <p:spPr>
          <a:xfrm rot="10800000">
            <a:off x="3209928" y="638178"/>
            <a:ext cx="1476373" cy="295273"/>
          </a:xfrm>
          <a:prstGeom prst="bentConnector3">
            <a:avLst>
              <a:gd name="adj1" fmla="val 50000"/>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7324725" y="847724"/>
            <a:ext cx="971550" cy="85725"/>
          </a:xfrm>
          <a:prstGeom prst="bentConnector3">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a:off x="7296150" y="1790700"/>
            <a:ext cx="1371600" cy="3543300"/>
          </a:xfrm>
          <a:custGeom>
            <a:avLst/>
            <a:gdLst>
              <a:gd name="connsiteX0" fmla="*/ 1371600 w 1371600"/>
              <a:gd name="connsiteY0" fmla="*/ 3543300 h 3543300"/>
              <a:gd name="connsiteX1" fmla="*/ 838200 w 1371600"/>
              <a:gd name="connsiteY1" fmla="*/ 3533775 h 3543300"/>
              <a:gd name="connsiteX2" fmla="*/ 819150 w 1371600"/>
              <a:gd name="connsiteY2" fmla="*/ 0 h 3543300"/>
              <a:gd name="connsiteX3" fmla="*/ 0 w 1371600"/>
              <a:gd name="connsiteY3" fmla="*/ 0 h 3543300"/>
            </a:gdLst>
            <a:ahLst/>
            <a:cxnLst>
              <a:cxn ang="0">
                <a:pos x="connsiteX0" y="connsiteY0"/>
              </a:cxn>
              <a:cxn ang="0">
                <a:pos x="connsiteX1" y="connsiteY1"/>
              </a:cxn>
              <a:cxn ang="0">
                <a:pos x="connsiteX2" y="connsiteY2"/>
              </a:cxn>
              <a:cxn ang="0">
                <a:pos x="connsiteX3" y="connsiteY3"/>
              </a:cxn>
            </a:cxnLst>
            <a:rect l="l" t="t" r="r" b="b"/>
            <a:pathLst>
              <a:path w="1371600" h="3543300">
                <a:moveTo>
                  <a:pt x="1371600" y="3543300"/>
                </a:moveTo>
                <a:lnTo>
                  <a:pt x="838200" y="3533775"/>
                </a:lnTo>
                <a:lnTo>
                  <a:pt x="819150" y="0"/>
                </a:lnTo>
                <a:lnTo>
                  <a:pt x="0" y="0"/>
                </a:lnTo>
              </a:path>
            </a:pathLst>
          </a:custGeom>
          <a:noFill/>
          <a:ln>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7296150" y="1285875"/>
            <a:ext cx="1276350" cy="1915039"/>
          </a:xfrm>
          <a:custGeom>
            <a:avLst/>
            <a:gdLst>
              <a:gd name="connsiteX0" fmla="*/ 1276350 w 1276350"/>
              <a:gd name="connsiteY0" fmla="*/ 1905000 h 1915039"/>
              <a:gd name="connsiteX1" fmla="*/ 1276350 w 1276350"/>
              <a:gd name="connsiteY1" fmla="*/ 1905000 h 1915039"/>
              <a:gd name="connsiteX2" fmla="*/ 1085850 w 1276350"/>
              <a:gd name="connsiteY2" fmla="*/ 1914525 h 1915039"/>
              <a:gd name="connsiteX3" fmla="*/ 1057275 w 1276350"/>
              <a:gd name="connsiteY3" fmla="*/ 1895475 h 1915039"/>
              <a:gd name="connsiteX4" fmla="*/ 1038225 w 1276350"/>
              <a:gd name="connsiteY4" fmla="*/ 0 h 1915039"/>
              <a:gd name="connsiteX5" fmla="*/ 0 w 1276350"/>
              <a:gd name="connsiteY5" fmla="*/ 0 h 19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350" h="1915039">
                <a:moveTo>
                  <a:pt x="1276350" y="1905000"/>
                </a:moveTo>
                <a:lnTo>
                  <a:pt x="1276350" y="1905000"/>
                </a:lnTo>
                <a:cubicBezTo>
                  <a:pt x="1212850" y="1908175"/>
                  <a:pt x="1149369" y="1917287"/>
                  <a:pt x="1085850" y="1914525"/>
                </a:cubicBezTo>
                <a:cubicBezTo>
                  <a:pt x="1074413" y="1914028"/>
                  <a:pt x="1057275" y="1895475"/>
                  <a:pt x="1057275" y="1895475"/>
                </a:cubicBezTo>
                <a:lnTo>
                  <a:pt x="1038225" y="0"/>
                </a:lnTo>
                <a:lnTo>
                  <a:pt x="0" y="0"/>
                </a:lnTo>
              </a:path>
            </a:pathLst>
          </a:custGeom>
          <a:noFill/>
          <a:ln>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362950" y="895350"/>
            <a:ext cx="3219450" cy="2619375"/>
          </a:xfrm>
          <a:custGeom>
            <a:avLst/>
            <a:gdLst>
              <a:gd name="connsiteX0" fmla="*/ 0 w 3219450"/>
              <a:gd name="connsiteY0" fmla="*/ 0 h 2619375"/>
              <a:gd name="connsiteX1" fmla="*/ 0 w 3219450"/>
              <a:gd name="connsiteY1" fmla="*/ 266700 h 2619375"/>
              <a:gd name="connsiteX2" fmla="*/ 180975 w 3219450"/>
              <a:gd name="connsiteY2" fmla="*/ 266700 h 2619375"/>
              <a:gd name="connsiteX3" fmla="*/ 200025 w 3219450"/>
              <a:gd name="connsiteY3" fmla="*/ 1628775 h 2619375"/>
              <a:gd name="connsiteX4" fmla="*/ 3219450 w 3219450"/>
              <a:gd name="connsiteY4" fmla="*/ 1619250 h 2619375"/>
              <a:gd name="connsiteX5" fmla="*/ 3209925 w 3219450"/>
              <a:gd name="connsiteY5" fmla="*/ 2609850 h 2619375"/>
              <a:gd name="connsiteX6" fmla="*/ 2819400 w 3219450"/>
              <a:gd name="connsiteY6" fmla="*/ 2619375 h 26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2619375">
                <a:moveTo>
                  <a:pt x="0" y="0"/>
                </a:moveTo>
                <a:lnTo>
                  <a:pt x="0" y="266700"/>
                </a:lnTo>
                <a:lnTo>
                  <a:pt x="180975" y="266700"/>
                </a:lnTo>
                <a:lnTo>
                  <a:pt x="200025" y="1628775"/>
                </a:lnTo>
                <a:lnTo>
                  <a:pt x="3219450" y="1619250"/>
                </a:lnTo>
                <a:lnTo>
                  <a:pt x="3209925" y="2609850"/>
                </a:lnTo>
                <a:lnTo>
                  <a:pt x="2819400" y="2619375"/>
                </a:lnTo>
              </a:path>
            </a:pathLst>
          </a:custGeom>
          <a:noFill/>
          <a:ln>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696325" y="847725"/>
            <a:ext cx="3238500" cy="4467225"/>
          </a:xfrm>
          <a:custGeom>
            <a:avLst/>
            <a:gdLst>
              <a:gd name="connsiteX0" fmla="*/ 9525 w 3238500"/>
              <a:gd name="connsiteY0" fmla="*/ 4467225 h 4467225"/>
              <a:gd name="connsiteX1" fmla="*/ 0 w 3238500"/>
              <a:gd name="connsiteY1" fmla="*/ 3800475 h 4467225"/>
              <a:gd name="connsiteX2" fmla="*/ 3238500 w 3238500"/>
              <a:gd name="connsiteY2" fmla="*/ 3810000 h 4467225"/>
              <a:gd name="connsiteX3" fmla="*/ 3181350 w 3238500"/>
              <a:gd name="connsiteY3" fmla="*/ 0 h 4467225"/>
              <a:gd name="connsiteX4" fmla="*/ 2771775 w 3238500"/>
              <a:gd name="connsiteY4" fmla="*/ 9525 h 446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0" h="4467225">
                <a:moveTo>
                  <a:pt x="9525" y="4467225"/>
                </a:moveTo>
                <a:lnTo>
                  <a:pt x="0" y="3800475"/>
                </a:lnTo>
                <a:lnTo>
                  <a:pt x="3238500" y="3810000"/>
                </a:lnTo>
                <a:lnTo>
                  <a:pt x="3181350" y="0"/>
                </a:lnTo>
                <a:lnTo>
                  <a:pt x="2771775" y="9525"/>
                </a:lnTo>
              </a:path>
            </a:pathLst>
          </a:custGeom>
          <a:noFill/>
          <a:ln>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79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rgbClr val="5B9BD5"/>
          </a:solidFill>
          <a:ln>
            <a:noFill/>
          </a:ln>
        </p:spPr>
        <p:txBody>
          <a:bodyPr/>
          <a:lstStyle/>
          <a:p>
            <a:r>
              <a:rPr lang="en-US" b="1" dirty="0">
                <a:solidFill>
                  <a:schemeClr val="bg1"/>
                </a:solidFill>
              </a:rPr>
              <a:t>Component diagrams leading to system diagrams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33</a:t>
            </a:fld>
            <a:endParaRPr lang="en-US" dirty="0"/>
          </a:p>
        </p:txBody>
      </p:sp>
      <p:pic>
        <p:nvPicPr>
          <p:cNvPr id="2052" name="Picture 4" descr="https://pgfyvqbpon.us-07.visual-paradigm.com/rest/diagrams/projects/clipboard/1_MWQW_96FYDwCJFwh?dummy=4HEu_96F0Ni.pA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96" y="1390296"/>
            <a:ext cx="11910727" cy="4960170"/>
          </a:xfrm>
          <a:prstGeom prst="rect">
            <a:avLst/>
          </a:prstGeom>
          <a:noFill/>
          <a:extLst>
            <a:ext uri="{909E8E84-426E-40DD-AFC4-6F175D3DCCD1}">
              <a14:hiddenFill xmlns:a14="http://schemas.microsoft.com/office/drawing/2010/main">
                <a:solidFill>
                  <a:srgbClr val="FFFFFF"/>
                </a:solidFill>
              </a14:hiddenFill>
            </a:ext>
          </a:extLst>
        </p:spPr>
      </p:pic>
      <p:sp>
        <p:nvSpPr>
          <p:cNvPr id="4" name="Folded Corner 3"/>
          <p:cNvSpPr/>
          <p:nvPr/>
        </p:nvSpPr>
        <p:spPr>
          <a:xfrm>
            <a:off x="1643743" y="4484914"/>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iPhone app</a:t>
            </a:r>
          </a:p>
          <a:p>
            <a:pPr marL="285750" indent="-285750">
              <a:buFont typeface="Arial" panose="020B0604020202020204" pitchFamily="34" charset="0"/>
              <a:buChar char="•"/>
            </a:pPr>
            <a:r>
              <a:rPr lang="en-US" dirty="0">
                <a:solidFill>
                  <a:schemeClr val="tx1"/>
                </a:solidFill>
              </a:rPr>
              <a:t>Swift</a:t>
            </a:r>
          </a:p>
        </p:txBody>
      </p:sp>
      <p:sp>
        <p:nvSpPr>
          <p:cNvPr id="6" name="Folded Corner 5"/>
          <p:cNvSpPr/>
          <p:nvPr/>
        </p:nvSpPr>
        <p:spPr>
          <a:xfrm>
            <a:off x="5513009" y="4865914"/>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Game engine</a:t>
            </a:r>
          </a:p>
          <a:p>
            <a:pPr marL="285750" indent="-285750">
              <a:buFont typeface="Arial" panose="020B0604020202020204" pitchFamily="34" charset="0"/>
              <a:buChar char="•"/>
            </a:pPr>
            <a:r>
              <a:rPr lang="en-US" dirty="0">
                <a:solidFill>
                  <a:schemeClr val="tx1"/>
                </a:solidFill>
              </a:rPr>
              <a:t>C++</a:t>
            </a:r>
          </a:p>
        </p:txBody>
      </p:sp>
      <p:sp>
        <p:nvSpPr>
          <p:cNvPr id="5" name="Rounded Rectangle 4"/>
          <p:cNvSpPr/>
          <p:nvPr/>
        </p:nvSpPr>
        <p:spPr>
          <a:xfrm>
            <a:off x="135467" y="1024467"/>
            <a:ext cx="3149600" cy="55795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614333" y="922867"/>
            <a:ext cx="3149600" cy="55795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614333" y="914405"/>
            <a:ext cx="7069667" cy="21420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p:cNvSpPr/>
          <p:nvPr/>
        </p:nvSpPr>
        <p:spPr>
          <a:xfrm>
            <a:off x="10278440" y="4201885"/>
            <a:ext cx="1545771" cy="132805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Web Server</a:t>
            </a:r>
          </a:p>
          <a:p>
            <a:pPr marL="285750" indent="-285750">
              <a:buFont typeface="Arial" panose="020B0604020202020204" pitchFamily="34" charset="0"/>
              <a:buChar char="•"/>
            </a:pPr>
            <a:r>
              <a:rPr lang="en-US" dirty="0">
                <a:solidFill>
                  <a:schemeClr val="tx1"/>
                </a:solidFill>
              </a:rPr>
              <a:t>Python</a:t>
            </a:r>
          </a:p>
          <a:p>
            <a:pPr marL="285750" indent="-285750">
              <a:buFont typeface="Arial" panose="020B0604020202020204" pitchFamily="34" charset="0"/>
              <a:buChar char="•"/>
            </a:pPr>
            <a:r>
              <a:rPr lang="en-US" dirty="0">
                <a:solidFill>
                  <a:schemeClr val="tx1"/>
                </a:solidFill>
              </a:rPr>
              <a:t>MongoDB</a:t>
            </a:r>
          </a:p>
        </p:txBody>
      </p:sp>
      <p:sp>
        <p:nvSpPr>
          <p:cNvPr id="11" name="Folded Corner 10"/>
          <p:cNvSpPr/>
          <p:nvPr/>
        </p:nvSpPr>
        <p:spPr>
          <a:xfrm>
            <a:off x="3136574" y="4124102"/>
            <a:ext cx="1626252" cy="87448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Swift &lt;==&gt; C++ bridge</a:t>
            </a:r>
          </a:p>
        </p:txBody>
      </p:sp>
      <p:sp>
        <p:nvSpPr>
          <p:cNvPr id="12" name="Folded Corner 11"/>
          <p:cNvSpPr/>
          <p:nvPr/>
        </p:nvSpPr>
        <p:spPr>
          <a:xfrm>
            <a:off x="7999324" y="3991426"/>
            <a:ext cx="1449475" cy="874487"/>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System call</a:t>
            </a:r>
          </a:p>
          <a:p>
            <a:pPr marL="285750" indent="-285750">
              <a:buFont typeface="Arial" panose="020B0604020202020204" pitchFamily="34" charset="0"/>
              <a:buChar char="•"/>
            </a:pPr>
            <a:r>
              <a:rPr lang="en-US" sz="1600" dirty="0">
                <a:solidFill>
                  <a:schemeClr val="tx1"/>
                </a:solidFill>
              </a:rPr>
              <a:t>Python</a:t>
            </a:r>
          </a:p>
          <a:p>
            <a:pPr marL="742950" lvl="1" indent="-285750">
              <a:buFont typeface="Arial" panose="020B0604020202020204" pitchFamily="34" charset="0"/>
              <a:buChar char="•"/>
            </a:pPr>
            <a:r>
              <a:rPr lang="en-US" sz="1600" dirty="0">
                <a:solidFill>
                  <a:schemeClr val="tx1"/>
                </a:solidFill>
              </a:rPr>
              <a:t>JSON</a:t>
            </a:r>
          </a:p>
        </p:txBody>
      </p:sp>
      <p:sp>
        <p:nvSpPr>
          <p:cNvPr id="7" name="TextBox 6">
            <a:extLst>
              <a:ext uri="{FF2B5EF4-FFF2-40B4-BE49-F238E27FC236}">
                <a16:creationId xmlns:a16="http://schemas.microsoft.com/office/drawing/2014/main" id="{AFB5BEFD-A876-EA3C-3B44-183AA71FE314}"/>
              </a:ext>
            </a:extLst>
          </p:cNvPr>
          <p:cNvSpPr txBox="1"/>
          <p:nvPr/>
        </p:nvSpPr>
        <p:spPr>
          <a:xfrm>
            <a:off x="7787381" y="2268415"/>
            <a:ext cx="922867" cy="369332"/>
          </a:xfrm>
          <a:prstGeom prst="rect">
            <a:avLst/>
          </a:prstGeom>
          <a:solidFill>
            <a:schemeClr val="bg1"/>
          </a:solidFill>
        </p:spPr>
        <p:txBody>
          <a:bodyPr wrap="square" rtlCol="0">
            <a:spAutoFit/>
          </a:bodyPr>
          <a:lstStyle/>
          <a:p>
            <a:r>
              <a:rPr lang="en-US" dirty="0"/>
              <a:t>File I/O</a:t>
            </a:r>
          </a:p>
        </p:txBody>
      </p:sp>
      <p:sp>
        <p:nvSpPr>
          <p:cNvPr id="13" name="TextBox 12">
            <a:extLst>
              <a:ext uri="{FF2B5EF4-FFF2-40B4-BE49-F238E27FC236}">
                <a16:creationId xmlns:a16="http://schemas.microsoft.com/office/drawing/2014/main" id="{23B0E58E-F6B7-B8BF-5FBC-7D6960D04B20}"/>
              </a:ext>
            </a:extLst>
          </p:cNvPr>
          <p:cNvSpPr txBox="1"/>
          <p:nvPr/>
        </p:nvSpPr>
        <p:spPr>
          <a:xfrm>
            <a:off x="2612548" y="6326196"/>
            <a:ext cx="5800922" cy="369332"/>
          </a:xfrm>
          <a:prstGeom prst="rect">
            <a:avLst/>
          </a:prstGeom>
          <a:noFill/>
          <a:ln>
            <a:solidFill>
              <a:schemeClr val="accent1">
                <a:lumMod val="50000"/>
              </a:schemeClr>
            </a:solidFill>
          </a:ln>
        </p:spPr>
        <p:txBody>
          <a:bodyPr wrap="square" rtlCol="0">
            <a:spAutoFit/>
          </a:bodyPr>
          <a:lstStyle/>
          <a:p>
            <a:pPr algn="ctr"/>
            <a:r>
              <a:rPr lang="en-US" dirty="0">
                <a:highlight>
                  <a:srgbClr val="00FFFF"/>
                </a:highlight>
              </a:rPr>
              <a:t>Mobile app display with dynamic  server running the app</a:t>
            </a:r>
          </a:p>
        </p:txBody>
      </p:sp>
    </p:spTree>
    <p:extLst>
      <p:ext uri="{BB962C8B-B14F-4D97-AF65-F5344CB8AC3E}">
        <p14:creationId xmlns:p14="http://schemas.microsoft.com/office/powerpoint/2010/main" val="621709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2"/>
          </a:solidFill>
          <a:ln>
            <a:noFill/>
          </a:ln>
        </p:spPr>
        <p:txBody>
          <a:bodyPr/>
          <a:lstStyle/>
          <a:p>
            <a:r>
              <a:rPr lang="en-US" b="1" dirty="0">
                <a:solidFill>
                  <a:schemeClr val="bg1"/>
                </a:solidFill>
              </a:rPr>
              <a:t>Sequence diagrams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34</a:t>
            </a:fld>
            <a:endParaRPr lang="en-US" dirty="0"/>
          </a:p>
        </p:txBody>
      </p:sp>
      <p:sp>
        <p:nvSpPr>
          <p:cNvPr id="8" name="TextBox 7"/>
          <p:cNvSpPr txBox="1"/>
          <p:nvPr/>
        </p:nvSpPr>
        <p:spPr>
          <a:xfrm>
            <a:off x="8037031" y="889233"/>
            <a:ext cx="4059894" cy="2862322"/>
          </a:xfrm>
          <a:prstGeom prst="rect">
            <a:avLst/>
          </a:prstGeom>
          <a:solidFill>
            <a:schemeClr val="accent1">
              <a:lumMod val="20000"/>
              <a:lumOff val="80000"/>
            </a:schemeClr>
          </a:solidFill>
        </p:spPr>
        <p:txBody>
          <a:bodyPr wrap="square" rtlCol="0">
            <a:spAutoFit/>
          </a:bodyPr>
          <a:lstStyle/>
          <a:p>
            <a:pPr eaLnBrk="1" hangingPunct="1"/>
            <a:r>
              <a:rPr lang="en-US" altLang="en-US" dirty="0"/>
              <a:t>A Sequence Diagram:</a:t>
            </a:r>
          </a:p>
          <a:p>
            <a:pPr marL="742950" lvl="1" indent="-285750" eaLnBrk="1" hangingPunct="1">
              <a:buFont typeface="Arial" panose="020B0604020202020204" pitchFamily="34" charset="0"/>
              <a:buChar char="•"/>
            </a:pPr>
            <a:r>
              <a:rPr lang="en-US" altLang="en-US" dirty="0"/>
              <a:t>Indicates what messages (function calls, method instantiations) are sent and when</a:t>
            </a:r>
          </a:p>
          <a:p>
            <a:pPr marL="742950" lvl="1" indent="-285750" eaLnBrk="1" hangingPunct="1">
              <a:buFont typeface="Arial" panose="020B0604020202020204" pitchFamily="34" charset="0"/>
              <a:buChar char="•"/>
            </a:pPr>
            <a:r>
              <a:rPr lang="en-US" altLang="en-US" dirty="0"/>
              <a:t>Time progresses from top to bottom</a:t>
            </a:r>
          </a:p>
          <a:p>
            <a:pPr marL="742950" lvl="1" indent="-285750" eaLnBrk="1" hangingPunct="1">
              <a:buFont typeface="Arial" panose="020B0604020202020204" pitchFamily="34" charset="0"/>
              <a:buChar char="•"/>
            </a:pPr>
            <a:r>
              <a:rPr lang="en-US" altLang="en-US" dirty="0"/>
              <a:t>Components involved are listed left to right</a:t>
            </a:r>
          </a:p>
          <a:p>
            <a:pPr marL="742950" lvl="1" indent="-285750" eaLnBrk="1" hangingPunct="1">
              <a:buFont typeface="Arial" panose="020B0604020202020204" pitchFamily="34" charset="0"/>
              <a:buChar char="•"/>
            </a:pPr>
            <a:r>
              <a:rPr lang="en-US" altLang="en-US" dirty="0"/>
              <a:t>Messages are sent left to right among components in sequence</a:t>
            </a:r>
          </a:p>
        </p:txBody>
      </p:sp>
      <p:grpSp>
        <p:nvGrpSpPr>
          <p:cNvPr id="4" name="Group 3">
            <a:extLst>
              <a:ext uri="{FF2B5EF4-FFF2-40B4-BE49-F238E27FC236}">
                <a16:creationId xmlns:a16="http://schemas.microsoft.com/office/drawing/2014/main" id="{5835AD49-203F-281F-1AA1-44D2BBCBC863}"/>
              </a:ext>
            </a:extLst>
          </p:cNvPr>
          <p:cNvGrpSpPr/>
          <p:nvPr/>
        </p:nvGrpSpPr>
        <p:grpSpPr>
          <a:xfrm>
            <a:off x="96716" y="897269"/>
            <a:ext cx="5794131" cy="5778168"/>
            <a:chOff x="5978769" y="915646"/>
            <a:chExt cx="5794131" cy="5778168"/>
          </a:xfrm>
        </p:grpSpPr>
        <p:sp>
          <p:nvSpPr>
            <p:cNvPr id="5" name="Rectangle 4">
              <a:extLst>
                <a:ext uri="{FF2B5EF4-FFF2-40B4-BE49-F238E27FC236}">
                  <a16:creationId xmlns:a16="http://schemas.microsoft.com/office/drawing/2014/main" id="{04980CB1-50D4-B6EB-5A3F-70629EB0EB3F}"/>
                </a:ext>
              </a:extLst>
            </p:cNvPr>
            <p:cNvSpPr/>
            <p:nvPr/>
          </p:nvSpPr>
          <p:spPr>
            <a:xfrm>
              <a:off x="5978769" y="915646"/>
              <a:ext cx="5794131" cy="5775300"/>
            </a:xfrm>
            <a:prstGeom prst="rect">
              <a:avLst/>
            </a:prstGeom>
            <a:solidFill>
              <a:srgbClr val="EBE9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CEBF6C-72AB-8DDB-0ED8-611A18242EFA}"/>
                </a:ext>
              </a:extLst>
            </p:cNvPr>
            <p:cNvSpPr txBox="1"/>
            <p:nvPr/>
          </p:nvSpPr>
          <p:spPr>
            <a:xfrm>
              <a:off x="6096000" y="938392"/>
              <a:ext cx="5439508" cy="5755422"/>
            </a:xfrm>
            <a:prstGeom prst="rect">
              <a:avLst/>
            </a:prstGeom>
            <a:noFill/>
          </p:spPr>
          <p:txBody>
            <a:bodyPr wrap="square" rtlCol="0">
              <a:spAutoFit/>
            </a:bodyPr>
            <a:lstStyle/>
            <a:p>
              <a:r>
                <a:rPr lang="en-US" sz="1600" dirty="0">
                  <a:latin typeface="Dreaming Outloud Pro" panose="020F0502020204030204" pitchFamily="66" charset="0"/>
                  <a:cs typeface="Dreaming Outloud Pro" panose="020F0502020204030204" pitchFamily="66" charset="0"/>
                </a:rPr>
                <a:t>Game Begins: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board</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players</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Create “Undo” button, faded out</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Set turn to left-side player</a:t>
              </a:r>
            </a:p>
            <a:p>
              <a:pPr marL="742950" lvl="1"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Draw lights</a:t>
              </a:r>
            </a:p>
            <a:p>
              <a:pPr marL="742950" lvl="1" indent="-285750">
                <a:buFont typeface="Courier New" panose="02070309020205020404" pitchFamily="49" charset="0"/>
                <a:buChar char="o"/>
              </a:pPr>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Location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selected not already occupied</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Put current player’s representation at location selected</a:t>
              </a:r>
            </a:p>
            <a:p>
              <a:pPr marL="1200150" lvl="2"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If move wins game</a:t>
              </a:r>
            </a:p>
            <a:p>
              <a:pPr marL="1657350" lvl="3" indent="-285750">
                <a:buFont typeface="Courier New" panose="02070309020205020404" pitchFamily="49" charset="0"/>
                <a:buChar char="o"/>
              </a:pPr>
              <a:r>
                <a:rPr lang="en-US" sz="1600" dirty="0">
                  <a:highlight>
                    <a:srgbClr val="008000"/>
                  </a:highlight>
                  <a:latin typeface="Dreaming Outloud Pro" panose="020F0502020204030204" pitchFamily="66" charset="0"/>
                  <a:cs typeface="Dreaming Outloud Pro" panose="020F0502020204030204" pitchFamily="66" charset="0"/>
                </a:rPr>
                <a:t>Show win</a:t>
              </a:r>
              <a:r>
                <a:rPr lang="en-US" sz="1600" dirty="0">
                  <a:highlight>
                    <a:srgbClr val="94BEE4"/>
                  </a:highlight>
                  <a:latin typeface="Dreaming Outloud Pro" panose="020F0502020204030204" pitchFamily="66" charset="0"/>
                  <a:cs typeface="Dreaming Outloud Pro" panose="020F0502020204030204" pitchFamily="66" charset="0"/>
                </a:rPr>
                <a:t>ning path</a:t>
              </a:r>
            </a:p>
            <a:p>
              <a:pPr marL="1657350" lvl="3"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Prompt for another game …</a:t>
              </a:r>
            </a:p>
            <a:p>
              <a:pPr marL="2114550" lvl="4"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Restart or exit</a:t>
              </a:r>
            </a:p>
            <a:p>
              <a:pPr marL="1200150" lvl="2" indent="-285750">
                <a:buFont typeface="Courier New" panose="02070309020205020404" pitchFamily="49" charset="0"/>
                <a:buChar char="o"/>
              </a:pPr>
              <a:r>
                <a:rPr lang="en-US" sz="1600" dirty="0">
                  <a:highlight>
                    <a:srgbClr val="94BEE4"/>
                  </a:highlight>
                  <a:latin typeface="Dreaming Outloud Pro" panose="020F0502020204030204" pitchFamily="66" charset="0"/>
                  <a:cs typeface="Dreaming Outloud Pro" panose="020F0502020204030204" pitchFamily="66" charset="0"/>
                </a:rPr>
                <a:t>Make “Undo” not faded out</a:t>
              </a:r>
            </a:p>
            <a:p>
              <a:pPr marL="1200150" lvl="2"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to other player</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If location already selected </a:t>
              </a:r>
              <a:r>
                <a:rPr lang="en-US" sz="1600" dirty="0">
                  <a:highlight>
                    <a:srgbClr val="94BEE4"/>
                  </a:highlight>
                  <a:latin typeface="Dreaming Outloud Pro" panose="020F0502020204030204" pitchFamily="66" charset="0"/>
                  <a:cs typeface="Dreaming Outloud Pro" panose="020F0502020204030204" pitchFamily="66" charset="0"/>
                </a:rPr>
                <a:t>notify player to select an empty location</a:t>
              </a:r>
            </a:p>
            <a:p>
              <a:endParaRPr lang="en-US" sz="1600" dirty="0">
                <a:latin typeface="Dreaming Outloud Pro" panose="020F0502020204030204" pitchFamily="66" charset="0"/>
                <a:cs typeface="Dreaming Outloud Pro" panose="020F0502020204030204" pitchFamily="66" charset="0"/>
              </a:endParaRPr>
            </a:p>
            <a:p>
              <a:r>
                <a:rPr lang="en-US" sz="1600" dirty="0">
                  <a:latin typeface="Dreaming Outloud Pro" panose="020F0502020204030204" pitchFamily="66" charset="0"/>
                  <a:cs typeface="Dreaming Outloud Pro" panose="020F0502020204030204" pitchFamily="66" charset="0"/>
                </a:rPr>
                <a:t>Undo selected: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Remove last move from board</a:t>
              </a:r>
            </a:p>
            <a:p>
              <a:pPr marL="742950" lvl="1" indent="-285750">
                <a:buFont typeface="Courier New" panose="02070309020205020404" pitchFamily="49" charset="0"/>
                <a:buChar char="o"/>
              </a:pPr>
              <a:r>
                <a:rPr lang="en-US" sz="1600" dirty="0">
                  <a:highlight>
                    <a:srgbClr val="FF0000"/>
                  </a:highlight>
                  <a:latin typeface="Dreaming Outloud Pro" panose="020F0502020204030204" pitchFamily="66" charset="0"/>
                  <a:cs typeface="Dreaming Outloud Pro" panose="020F0502020204030204" pitchFamily="66" charset="0"/>
                </a:rPr>
                <a:t>Change turn back to previous player</a:t>
              </a:r>
            </a:p>
          </p:txBody>
        </p:sp>
        <p:pic>
          <p:nvPicPr>
            <p:cNvPr id="7" name="Picture 6">
              <a:extLst>
                <a:ext uri="{FF2B5EF4-FFF2-40B4-BE49-F238E27FC236}">
                  <a16:creationId xmlns:a16="http://schemas.microsoft.com/office/drawing/2014/main" id="{8F4A2505-D7DC-C5B3-A4F9-E09847AD2D3A}"/>
                </a:ext>
              </a:extLst>
            </p:cNvPr>
            <p:cNvPicPr>
              <a:picLocks noChangeAspect="1"/>
            </p:cNvPicPr>
            <p:nvPr/>
          </p:nvPicPr>
          <p:blipFill>
            <a:blip r:embed="rId2"/>
            <a:stretch>
              <a:fillRect/>
            </a:stretch>
          </p:blipFill>
          <p:spPr>
            <a:xfrm>
              <a:off x="9907947" y="1011115"/>
              <a:ext cx="1824906" cy="1872469"/>
            </a:xfrm>
            <a:prstGeom prst="rect">
              <a:avLst/>
            </a:prstGeom>
          </p:spPr>
        </p:pic>
      </p:grpSp>
      <p:pic>
        <p:nvPicPr>
          <p:cNvPr id="12" name="Picture 11">
            <a:extLst>
              <a:ext uri="{FF2B5EF4-FFF2-40B4-BE49-F238E27FC236}">
                <a16:creationId xmlns:a16="http://schemas.microsoft.com/office/drawing/2014/main" id="{3A1417E3-C515-7A70-0267-C21CC9DE26E6}"/>
              </a:ext>
            </a:extLst>
          </p:cNvPr>
          <p:cNvPicPr>
            <a:picLocks noChangeAspect="1"/>
          </p:cNvPicPr>
          <p:nvPr/>
        </p:nvPicPr>
        <p:blipFill>
          <a:blip r:embed="rId3"/>
          <a:stretch>
            <a:fillRect/>
          </a:stretch>
        </p:blipFill>
        <p:spPr>
          <a:xfrm>
            <a:off x="82544" y="1933104"/>
            <a:ext cx="7886700"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4071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164431" y="-191177"/>
            <a:ext cx="10515600" cy="1325563"/>
          </a:xfrm>
        </p:spPr>
        <p:txBody>
          <a:bodyPr>
            <a:normAutofit/>
          </a:bodyPr>
          <a:lstStyle/>
          <a:p>
            <a:pPr eaLnBrk="1" hangingPunct="1"/>
            <a:r>
              <a:rPr lang="en-US" altLang="en-US" sz="2800" b="1" u="sng" dirty="0"/>
              <a:t>Activity Diagrams</a:t>
            </a:r>
          </a:p>
        </p:txBody>
      </p:sp>
      <p:sp>
        <p:nvSpPr>
          <p:cNvPr id="3077" name="Rectangle 3"/>
          <p:cNvSpPr>
            <a:spLocks noGrp="1" noChangeArrowheads="1"/>
          </p:cNvSpPr>
          <p:nvPr>
            <p:ph type="body" idx="1"/>
          </p:nvPr>
        </p:nvSpPr>
        <p:spPr>
          <a:xfrm>
            <a:off x="106226" y="1442104"/>
            <a:ext cx="6637474" cy="4944291"/>
          </a:xfrm>
        </p:spPr>
        <p:txBody>
          <a:bodyPr>
            <a:normAutofit lnSpcReduction="10000"/>
          </a:bodyPr>
          <a:lstStyle/>
          <a:p>
            <a:pPr marL="0" indent="0" eaLnBrk="1" hangingPunct="1">
              <a:lnSpc>
                <a:spcPct val="80000"/>
              </a:lnSpc>
              <a:buNone/>
            </a:pPr>
            <a:r>
              <a:rPr lang="en-US" altLang="en-US" sz="2400" dirty="0"/>
              <a:t>Fancy flowchart</a:t>
            </a:r>
          </a:p>
          <a:p>
            <a:pPr lvl="1" eaLnBrk="1" hangingPunct="1">
              <a:lnSpc>
                <a:spcPct val="80000"/>
              </a:lnSpc>
            </a:pPr>
            <a:r>
              <a:rPr lang="en-US" altLang="en-US" sz="2000" dirty="0"/>
              <a:t>Displays the flow of activities involved in a single process </a:t>
            </a:r>
          </a:p>
          <a:p>
            <a:pPr lvl="1" eaLnBrk="1" hangingPunct="1">
              <a:lnSpc>
                <a:spcPct val="80000"/>
              </a:lnSpc>
            </a:pPr>
            <a:r>
              <a:rPr lang="en-US" altLang="en-US" sz="2000" dirty="0"/>
              <a:t>States </a:t>
            </a:r>
          </a:p>
          <a:p>
            <a:pPr lvl="2" eaLnBrk="1" hangingPunct="1">
              <a:lnSpc>
                <a:spcPct val="80000"/>
              </a:lnSpc>
            </a:pPr>
            <a:r>
              <a:rPr lang="en-US" altLang="en-US" sz="1800" dirty="0"/>
              <a:t>Describe what is being processed</a:t>
            </a:r>
          </a:p>
          <a:p>
            <a:pPr lvl="2" eaLnBrk="1" hangingPunct="1">
              <a:lnSpc>
                <a:spcPct val="80000"/>
              </a:lnSpc>
            </a:pPr>
            <a:r>
              <a:rPr lang="en-US" altLang="en-US" sz="1800" dirty="0"/>
              <a:t>Indicated by boxes with rounded corners</a:t>
            </a:r>
          </a:p>
          <a:p>
            <a:pPr lvl="1" eaLnBrk="1" hangingPunct="1">
              <a:lnSpc>
                <a:spcPct val="80000"/>
              </a:lnSpc>
            </a:pPr>
            <a:r>
              <a:rPr lang="en-US" altLang="en-US" sz="2000" dirty="0"/>
              <a:t>Swim lanes</a:t>
            </a:r>
          </a:p>
          <a:p>
            <a:pPr lvl="2" eaLnBrk="1" hangingPunct="1">
              <a:lnSpc>
                <a:spcPct val="80000"/>
              </a:lnSpc>
            </a:pPr>
            <a:r>
              <a:rPr lang="en-US" altLang="en-US" sz="1800" dirty="0"/>
              <a:t>Indicates which object is responsible for what activity</a:t>
            </a:r>
          </a:p>
          <a:p>
            <a:pPr lvl="1" eaLnBrk="1" hangingPunct="1">
              <a:lnSpc>
                <a:spcPct val="80000"/>
              </a:lnSpc>
            </a:pPr>
            <a:r>
              <a:rPr lang="en-US" altLang="en-US" sz="2000" dirty="0"/>
              <a:t>Branch</a:t>
            </a:r>
          </a:p>
          <a:p>
            <a:pPr lvl="2" eaLnBrk="1" hangingPunct="1">
              <a:lnSpc>
                <a:spcPct val="80000"/>
              </a:lnSpc>
            </a:pPr>
            <a:r>
              <a:rPr lang="en-US" altLang="en-US" sz="1800" dirty="0"/>
              <a:t>Transitions that branch</a:t>
            </a:r>
          </a:p>
          <a:p>
            <a:pPr lvl="2" eaLnBrk="1" hangingPunct="1">
              <a:lnSpc>
                <a:spcPct val="80000"/>
              </a:lnSpc>
            </a:pPr>
            <a:r>
              <a:rPr lang="en-US" altLang="en-US" sz="1800" dirty="0"/>
              <a:t>Indicated by a diamond</a:t>
            </a:r>
          </a:p>
          <a:p>
            <a:pPr lvl="1" eaLnBrk="1" hangingPunct="1">
              <a:lnSpc>
                <a:spcPct val="80000"/>
              </a:lnSpc>
            </a:pPr>
            <a:r>
              <a:rPr lang="en-US" altLang="en-US" sz="2000" dirty="0"/>
              <a:t>Fork</a:t>
            </a:r>
          </a:p>
          <a:p>
            <a:pPr lvl="2" eaLnBrk="1" hangingPunct="1">
              <a:lnSpc>
                <a:spcPct val="80000"/>
              </a:lnSpc>
            </a:pPr>
            <a:r>
              <a:rPr lang="en-US" altLang="en-US" sz="1800" dirty="0"/>
              <a:t>Transition forking into parallel activities</a:t>
            </a:r>
          </a:p>
          <a:p>
            <a:pPr lvl="2" eaLnBrk="1" hangingPunct="1">
              <a:lnSpc>
                <a:spcPct val="80000"/>
              </a:lnSpc>
            </a:pPr>
            <a:r>
              <a:rPr lang="en-US" altLang="en-US" sz="1800" dirty="0"/>
              <a:t>Indicated by solid bars</a:t>
            </a:r>
          </a:p>
          <a:p>
            <a:pPr lvl="1" eaLnBrk="1" hangingPunct="1">
              <a:lnSpc>
                <a:spcPct val="80000"/>
              </a:lnSpc>
            </a:pPr>
            <a:r>
              <a:rPr lang="en-US" altLang="en-US" sz="2000" dirty="0"/>
              <a:t>Start and End</a:t>
            </a:r>
          </a:p>
          <a:p>
            <a:pPr marL="457200" lvl="1" indent="0" eaLnBrk="1" hangingPunct="1">
              <a:lnSpc>
                <a:spcPct val="80000"/>
              </a:lnSpc>
              <a:buNone/>
            </a:pPr>
            <a:endParaRPr lang="en-US" altLang="en-US" sz="2000" dirty="0"/>
          </a:p>
          <a:p>
            <a:pPr marL="0" indent="0">
              <a:lnSpc>
                <a:spcPct val="80000"/>
              </a:lnSpc>
              <a:buNone/>
            </a:pPr>
            <a:r>
              <a:rPr lang="en-US" altLang="en-US" sz="2400" dirty="0"/>
              <a:t>Should be easy for a competent programmer to translate into code</a:t>
            </a:r>
          </a:p>
          <a:p>
            <a:pPr lvl="1" eaLnBrk="1" hangingPunct="1">
              <a:lnSpc>
                <a:spcPct val="80000"/>
              </a:lnSpc>
            </a:pPr>
            <a:endParaRPr lang="en-US" altLang="en-US" sz="2000" dirty="0"/>
          </a:p>
          <a:p>
            <a:pPr eaLnBrk="1" hangingPunct="1">
              <a:lnSpc>
                <a:spcPct val="80000"/>
              </a:lnSpc>
            </a:pPr>
            <a:endParaRPr lang="en-US" altLang="en-US" sz="2400" dirty="0"/>
          </a:p>
        </p:txBody>
      </p:sp>
      <p:graphicFrame>
        <p:nvGraphicFramePr>
          <p:cNvPr id="3074" name="Object 4"/>
          <p:cNvGraphicFramePr>
            <a:graphicFrameLocks noChangeAspect="1"/>
          </p:cNvGraphicFramePr>
          <p:nvPr/>
        </p:nvGraphicFramePr>
        <p:xfrm>
          <a:off x="3231859" y="5363361"/>
          <a:ext cx="260350" cy="260350"/>
        </p:xfrm>
        <a:graphic>
          <a:graphicData uri="http://schemas.openxmlformats.org/presentationml/2006/ole">
            <mc:AlternateContent xmlns:mc="http://schemas.openxmlformats.org/markup-compatibility/2006">
              <mc:Choice xmlns:v="urn:schemas-microsoft-com:vml" Requires="v">
                <p:oleObj name="Visio" r:id="rId3" imgW="260261" imgH="260261" progId="Visio.Drawing.11">
                  <p:embed/>
                </p:oleObj>
              </mc:Choice>
              <mc:Fallback>
                <p:oleObj name="Visio" r:id="rId3" imgW="260261" imgH="260261" progId="Visio.Drawing.11">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859" y="5363361"/>
                        <a:ext cx="2603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4146259" y="5363361"/>
          <a:ext cx="266700" cy="266700"/>
        </p:xfrm>
        <a:graphic>
          <a:graphicData uri="http://schemas.openxmlformats.org/presentationml/2006/ole">
            <mc:AlternateContent xmlns:mc="http://schemas.openxmlformats.org/markup-compatibility/2006">
              <mc:Choice xmlns:v="urn:schemas-microsoft-com:vml" Requires="v">
                <p:oleObj name="Visio" r:id="rId5" imgW="266433" imgH="266433" progId="Visio.Drawing.11">
                  <p:embed/>
                </p:oleObj>
              </mc:Choice>
              <mc:Fallback>
                <p:oleObj name="Visio" r:id="rId5" imgW="266433" imgH="266433" progId="Visio.Drawing.11">
                  <p:embed/>
                  <p:pic>
                    <p:nvPicPr>
                      <p:cNvPr id="307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259" y="5363361"/>
                        <a:ext cx="2667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BF54DF2A-3F67-FE27-5A95-289928FAA2F4}"/>
              </a:ext>
            </a:extLst>
          </p:cNvPr>
          <p:cNvPicPr>
            <a:picLocks noChangeAspect="1"/>
          </p:cNvPicPr>
          <p:nvPr/>
        </p:nvPicPr>
        <p:blipFill rotWithShape="1">
          <a:blip r:embed="rId7"/>
          <a:srcRect l="68580" t="8441" r="4723" b="37981"/>
          <a:stretch/>
        </p:blipFill>
        <p:spPr>
          <a:xfrm>
            <a:off x="6827975" y="0"/>
            <a:ext cx="5339219" cy="6858000"/>
          </a:xfrm>
          <a:prstGeom prst="rect">
            <a:avLst/>
          </a:prstGeom>
        </p:spPr>
      </p:pic>
    </p:spTree>
    <p:extLst>
      <p:ext uri="{BB962C8B-B14F-4D97-AF65-F5344CB8AC3E}">
        <p14:creationId xmlns:p14="http://schemas.microsoft.com/office/powerpoint/2010/main" val="895342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A4506-510B-6F6A-E31F-EBD62F1B0F91}"/>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pic>
        <p:nvPicPr>
          <p:cNvPr id="5126" name="Picture 6">
            <a:extLst>
              <a:ext uri="{FF2B5EF4-FFF2-40B4-BE49-F238E27FC236}">
                <a16:creationId xmlns:a16="http://schemas.microsoft.com/office/drawing/2014/main" id="{1EDEF4DC-5636-D419-D2A2-6D0047113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443" y="630995"/>
            <a:ext cx="8396893" cy="51602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0E0799F0-16F9-6333-34E5-372B59E004BA}"/>
              </a:ext>
            </a:extLst>
          </p:cNvPr>
          <p:cNvSpPr>
            <a:spLocks noGrp="1" noChangeArrowheads="1"/>
          </p:cNvSpPr>
          <p:nvPr>
            <p:ph type="title"/>
          </p:nvPr>
        </p:nvSpPr>
        <p:spPr>
          <a:xfrm>
            <a:off x="-2795" y="0"/>
            <a:ext cx="2409112" cy="776037"/>
          </a:xfrm>
        </p:spPr>
        <p:txBody>
          <a:bodyPr>
            <a:normAutofit/>
          </a:bodyPr>
          <a:lstStyle/>
          <a:p>
            <a:pPr eaLnBrk="1" hangingPunct="1"/>
            <a:r>
              <a:rPr lang="en-US" altLang="en-US" sz="2800" b="1" u="sng" dirty="0"/>
              <a:t>Class Diagrams</a:t>
            </a:r>
          </a:p>
        </p:txBody>
      </p:sp>
      <p:sp>
        <p:nvSpPr>
          <p:cNvPr id="3" name="Rectangle 3">
            <a:extLst>
              <a:ext uri="{FF2B5EF4-FFF2-40B4-BE49-F238E27FC236}">
                <a16:creationId xmlns:a16="http://schemas.microsoft.com/office/drawing/2014/main" id="{27921ECD-284E-8F22-4BF0-34475988A94C}"/>
              </a:ext>
            </a:extLst>
          </p:cNvPr>
          <p:cNvSpPr>
            <a:spLocks noGrp="1" noChangeArrowheads="1"/>
          </p:cNvSpPr>
          <p:nvPr>
            <p:ph idx="1"/>
          </p:nvPr>
        </p:nvSpPr>
        <p:spPr>
          <a:xfrm>
            <a:off x="47333" y="886325"/>
            <a:ext cx="3478717" cy="5887454"/>
          </a:xfrm>
        </p:spPr>
        <p:txBody>
          <a:bodyPr>
            <a:normAutofit fontScale="92500" lnSpcReduction="10000"/>
          </a:bodyPr>
          <a:lstStyle/>
          <a:p>
            <a:pPr marL="285750" indent="-285750" eaLnBrk="1" hangingPunct="1">
              <a:lnSpc>
                <a:spcPct val="90000"/>
              </a:lnSpc>
            </a:pPr>
            <a:r>
              <a:rPr lang="en-US" altLang="en-US" sz="2700" dirty="0"/>
              <a:t>Give an overview of a system by showing its classes and the relationships among them. </a:t>
            </a:r>
          </a:p>
          <a:p>
            <a:pPr marL="511175" lvl="1" indent="-254000" eaLnBrk="1" hangingPunct="1">
              <a:lnSpc>
                <a:spcPct val="90000"/>
              </a:lnSpc>
            </a:pPr>
            <a:r>
              <a:rPr lang="en-US" altLang="en-US" sz="2400" dirty="0"/>
              <a:t>Class diagrams are static </a:t>
            </a:r>
          </a:p>
          <a:p>
            <a:pPr marL="511175" lvl="1" indent="-254000" eaLnBrk="1" hangingPunct="1">
              <a:lnSpc>
                <a:spcPct val="90000"/>
              </a:lnSpc>
            </a:pPr>
            <a:r>
              <a:rPr lang="en-US" altLang="en-US" sz="2400" dirty="0"/>
              <a:t>They display what interacts but not what happens when they do interact</a:t>
            </a:r>
          </a:p>
          <a:p>
            <a:pPr marL="285750" indent="-285750"/>
            <a:r>
              <a:rPr lang="en-US" altLang="en-US" sz="2700" dirty="0"/>
              <a:t>Also shows attributes and operations of each class</a:t>
            </a:r>
          </a:p>
          <a:p>
            <a:pPr marL="285750" indent="-285750"/>
            <a:r>
              <a:rPr lang="en-US" altLang="en-US" sz="2700" dirty="0"/>
              <a:t>Good way to describe the overall architecture of system components</a:t>
            </a:r>
          </a:p>
        </p:txBody>
      </p:sp>
    </p:spTree>
    <p:extLst>
      <p:ext uri="{BB962C8B-B14F-4D97-AF65-F5344CB8AC3E}">
        <p14:creationId xmlns:p14="http://schemas.microsoft.com/office/powerpoint/2010/main" val="3120296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A4506-510B-6F6A-E31F-EBD62F1B0F91}"/>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pic>
        <p:nvPicPr>
          <p:cNvPr id="8" name="Picture 7">
            <a:extLst>
              <a:ext uri="{FF2B5EF4-FFF2-40B4-BE49-F238E27FC236}">
                <a16:creationId xmlns:a16="http://schemas.microsoft.com/office/drawing/2014/main" id="{C981A65D-D13E-0896-9C4C-FF9B4F5B2988}"/>
              </a:ext>
            </a:extLst>
          </p:cNvPr>
          <p:cNvPicPr>
            <a:picLocks noChangeAspect="1"/>
          </p:cNvPicPr>
          <p:nvPr/>
        </p:nvPicPr>
        <p:blipFill rotWithShape="1">
          <a:blip r:embed="rId2"/>
          <a:srcRect r="46970" b="35128"/>
          <a:stretch/>
        </p:blipFill>
        <p:spPr>
          <a:xfrm>
            <a:off x="2796" y="0"/>
            <a:ext cx="9013975" cy="6858000"/>
          </a:xfrm>
          <a:prstGeom prst="rect">
            <a:avLst/>
          </a:prstGeom>
        </p:spPr>
      </p:pic>
      <p:pic>
        <p:nvPicPr>
          <p:cNvPr id="5126" name="Picture 6">
            <a:extLst>
              <a:ext uri="{FF2B5EF4-FFF2-40B4-BE49-F238E27FC236}">
                <a16:creationId xmlns:a16="http://schemas.microsoft.com/office/drawing/2014/main" id="{1EDEF4DC-5636-D419-D2A2-6D0047113B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45" t="22396" r="27149" b="26011"/>
          <a:stretch/>
        </p:blipFill>
        <p:spPr bwMode="auto">
          <a:xfrm>
            <a:off x="6094602" y="920260"/>
            <a:ext cx="4513383" cy="451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37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38</a:t>
            </a:fld>
            <a:endParaRPr lang="en-US" dirty="0"/>
          </a:p>
        </p:txBody>
      </p:sp>
      <p:sp>
        <p:nvSpPr>
          <p:cNvPr id="5" name="Rectangle 4"/>
          <p:cNvSpPr/>
          <p:nvPr/>
        </p:nvSpPr>
        <p:spPr>
          <a:xfrm>
            <a:off x="0" y="0"/>
            <a:ext cx="12192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6226" y="427838"/>
            <a:ext cx="11287387" cy="60037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76090" y="1912689"/>
            <a:ext cx="6769916" cy="1384995"/>
          </a:xfrm>
          <a:prstGeom prst="rect">
            <a:avLst/>
          </a:prstGeom>
          <a:noFill/>
        </p:spPr>
        <p:txBody>
          <a:bodyPr wrap="square" rtlCol="0">
            <a:spAutoFit/>
          </a:bodyPr>
          <a:lstStyle/>
          <a:p>
            <a:pPr algn="ctr"/>
            <a:r>
              <a:rPr lang="en-US" sz="2800" b="1" dirty="0">
                <a:solidFill>
                  <a:schemeClr val="bg1">
                    <a:lumMod val="95000"/>
                  </a:schemeClr>
                </a:solidFill>
                <a:latin typeface="Tempus Sans ITC" panose="04020404030D07020202" pitchFamily="82" charset="0"/>
              </a:rPr>
              <a:t>Core principles</a:t>
            </a:r>
          </a:p>
          <a:p>
            <a:pPr algn="ctr"/>
            <a:endParaRPr lang="en-US" sz="2800" b="1" dirty="0">
              <a:solidFill>
                <a:schemeClr val="bg1">
                  <a:lumMod val="95000"/>
                </a:schemeClr>
              </a:solidFill>
              <a:latin typeface="Tempus Sans ITC" panose="04020404030D07020202" pitchFamily="82" charset="0"/>
            </a:endParaRPr>
          </a:p>
          <a:p>
            <a:pPr algn="ctr"/>
            <a:r>
              <a:rPr lang="en-US" sz="2800" b="1" dirty="0">
                <a:solidFill>
                  <a:schemeClr val="bg1">
                    <a:lumMod val="95000"/>
                  </a:schemeClr>
                </a:solidFill>
                <a:latin typeface="Tempus Sans ITC" panose="04020404030D07020202" pitchFamily="82" charset="0"/>
              </a:rPr>
              <a:t>(from chapter 6 in our book)</a:t>
            </a:r>
          </a:p>
        </p:txBody>
      </p:sp>
    </p:spTree>
    <p:extLst>
      <p:ext uri="{BB962C8B-B14F-4D97-AF65-F5344CB8AC3E}">
        <p14:creationId xmlns:p14="http://schemas.microsoft.com/office/powerpoint/2010/main" val="1769128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79E76B-7878-E5F3-9213-55A41D9427A2}"/>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288" y="3398938"/>
            <a:ext cx="5132663" cy="3354199"/>
          </a:xfrm>
          <a:prstGeom prst="rect">
            <a:avLst/>
          </a:prstGeom>
          <a:solidFill>
            <a:schemeClr val="accent4">
              <a:lumMod val="20000"/>
              <a:lumOff val="80000"/>
            </a:scheme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1061" y="1325461"/>
            <a:ext cx="3020036" cy="1904300"/>
          </a:xfrm>
          <a:prstGeom prst="rect">
            <a:avLst/>
          </a:prstGeom>
          <a:solidFill>
            <a:schemeClr val="accent4">
              <a:lumMod val="20000"/>
              <a:lumOff val="80000"/>
            </a:scheme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39</a:t>
            </a:fld>
            <a:endParaRPr lang="en-US" dirty="0"/>
          </a:p>
        </p:txBody>
      </p:sp>
      <p:sp>
        <p:nvSpPr>
          <p:cNvPr id="12" name="TextBox 11"/>
          <p:cNvSpPr txBox="1"/>
          <p:nvPr/>
        </p:nvSpPr>
        <p:spPr>
          <a:xfrm>
            <a:off x="422909" y="782955"/>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Divide and conquer</a:t>
            </a:r>
          </a:p>
        </p:txBody>
      </p:sp>
      <p:sp>
        <p:nvSpPr>
          <p:cNvPr id="37" name="TextBox 36"/>
          <p:cNvSpPr txBox="1"/>
          <p:nvPr/>
        </p:nvSpPr>
        <p:spPr>
          <a:xfrm>
            <a:off x="6263044" y="801132"/>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Abstraction</a:t>
            </a:r>
          </a:p>
        </p:txBody>
      </p:sp>
      <p:pic>
        <p:nvPicPr>
          <p:cNvPr id="9" name="Picture 8"/>
          <p:cNvPicPr>
            <a:picLocks noChangeAspect="1"/>
          </p:cNvPicPr>
          <p:nvPr/>
        </p:nvPicPr>
        <p:blipFill>
          <a:blip r:embed="rId3"/>
          <a:stretch>
            <a:fillRect/>
          </a:stretch>
        </p:blipFill>
        <p:spPr>
          <a:xfrm>
            <a:off x="419451" y="1330953"/>
            <a:ext cx="2994869" cy="1902771"/>
          </a:xfrm>
          <a:prstGeom prst="rect">
            <a:avLst/>
          </a:prstGeom>
        </p:spPr>
      </p:pic>
      <p:pic>
        <p:nvPicPr>
          <p:cNvPr id="11" name="Picture 10"/>
          <p:cNvPicPr>
            <a:picLocks noChangeAspect="1"/>
          </p:cNvPicPr>
          <p:nvPr/>
        </p:nvPicPr>
        <p:blipFill>
          <a:blip r:embed="rId4"/>
          <a:stretch>
            <a:fillRect/>
          </a:stretch>
        </p:blipFill>
        <p:spPr>
          <a:xfrm>
            <a:off x="134224" y="3500242"/>
            <a:ext cx="5049964" cy="3212720"/>
          </a:xfrm>
          <a:prstGeom prst="rect">
            <a:avLst/>
          </a:prstGeom>
        </p:spPr>
      </p:pic>
      <p:grpSp>
        <p:nvGrpSpPr>
          <p:cNvPr id="17" name="Group 16"/>
          <p:cNvGrpSpPr/>
          <p:nvPr/>
        </p:nvGrpSpPr>
        <p:grpSpPr>
          <a:xfrm>
            <a:off x="6858779" y="1241570"/>
            <a:ext cx="3625784" cy="3481432"/>
            <a:chOff x="574727" y="1390646"/>
            <a:chExt cx="4545157" cy="4364202"/>
          </a:xfrm>
        </p:grpSpPr>
        <p:pic>
          <p:nvPicPr>
            <p:cNvPr id="18" name="Picture 17"/>
            <p:cNvPicPr>
              <a:picLocks noChangeAspect="1"/>
            </p:cNvPicPr>
            <p:nvPr/>
          </p:nvPicPr>
          <p:blipFill>
            <a:blip r:embed="rId5"/>
            <a:stretch>
              <a:fillRect/>
            </a:stretch>
          </p:blipFill>
          <p:spPr>
            <a:xfrm>
              <a:off x="574727" y="1390646"/>
              <a:ext cx="4545157" cy="4364202"/>
            </a:xfrm>
            <a:prstGeom prst="rect">
              <a:avLst/>
            </a:prstGeom>
          </p:spPr>
        </p:pic>
        <p:sp>
          <p:nvSpPr>
            <p:cNvPr id="19" name="TextBox 18"/>
            <p:cNvSpPr txBox="1"/>
            <p:nvPr/>
          </p:nvSpPr>
          <p:spPr>
            <a:xfrm>
              <a:off x="3481311" y="1816157"/>
              <a:ext cx="1082180" cy="347236"/>
            </a:xfrm>
            <a:prstGeom prst="rect">
              <a:avLst/>
            </a:prstGeom>
            <a:noFill/>
          </p:spPr>
          <p:txBody>
            <a:bodyPr wrap="square" rtlCol="0">
              <a:spAutoFit/>
            </a:bodyPr>
            <a:lstStyle/>
            <a:p>
              <a:r>
                <a:rPr lang="en-US" sz="1200" dirty="0"/>
                <a:t>3 4 7</a:t>
              </a:r>
            </a:p>
          </p:txBody>
        </p:sp>
      </p:grpSp>
      <p:sp>
        <p:nvSpPr>
          <p:cNvPr id="13" name="TextBox 12"/>
          <p:cNvSpPr txBox="1"/>
          <p:nvPr/>
        </p:nvSpPr>
        <p:spPr>
          <a:xfrm>
            <a:off x="6753137" y="4874004"/>
            <a:ext cx="3875714" cy="646331"/>
          </a:xfrm>
          <a:prstGeom prst="rect">
            <a:avLst/>
          </a:prstGeom>
          <a:solidFill>
            <a:schemeClr val="accent1">
              <a:lumMod val="20000"/>
              <a:lumOff val="80000"/>
            </a:schemeClr>
          </a:solidFill>
        </p:spPr>
        <p:txBody>
          <a:bodyPr wrap="square" rtlCol="0">
            <a:spAutoFit/>
          </a:bodyPr>
          <a:lstStyle/>
          <a:p>
            <a:r>
              <a:rPr lang="en-US" dirty="0"/>
              <a:t>A matrix of tiles with option of notes or values</a:t>
            </a:r>
          </a:p>
        </p:txBody>
      </p:sp>
    </p:spTree>
    <p:extLst>
      <p:ext uri="{BB962C8B-B14F-4D97-AF65-F5344CB8AC3E}">
        <p14:creationId xmlns:p14="http://schemas.microsoft.com/office/powerpoint/2010/main" val="1725084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6429-501D-3B7D-68E7-FF0798084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8A22A-B70B-584B-4B58-0B903B9007D3}"/>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Class Diagrams</a:t>
            </a:r>
          </a:p>
        </p:txBody>
      </p:sp>
      <p:sp>
        <p:nvSpPr>
          <p:cNvPr id="7" name="Slide Number Placeholder 2">
            <a:extLst>
              <a:ext uri="{FF2B5EF4-FFF2-40B4-BE49-F238E27FC236}">
                <a16:creationId xmlns:a16="http://schemas.microsoft.com/office/drawing/2014/main" id="{F1DA773E-75C3-3BF5-783A-81CCDBF5B005}"/>
              </a:ext>
            </a:extLst>
          </p:cNvPr>
          <p:cNvSpPr>
            <a:spLocks noGrp="1"/>
          </p:cNvSpPr>
          <p:nvPr>
            <p:ph type="sldNum" sz="quarter" idx="12"/>
          </p:nvPr>
        </p:nvSpPr>
        <p:spPr>
          <a:xfrm>
            <a:off x="9448800" y="6492875"/>
            <a:ext cx="2743200" cy="365125"/>
          </a:xfrm>
        </p:spPr>
        <p:txBody>
          <a:bodyPr/>
          <a:lstStyle/>
          <a:p>
            <a:r>
              <a:rPr lang="en-US" dirty="0"/>
              <a:t>15</a:t>
            </a:r>
          </a:p>
        </p:txBody>
      </p:sp>
      <p:pic>
        <p:nvPicPr>
          <p:cNvPr id="8" name="Picture 7">
            <a:extLst>
              <a:ext uri="{FF2B5EF4-FFF2-40B4-BE49-F238E27FC236}">
                <a16:creationId xmlns:a16="http://schemas.microsoft.com/office/drawing/2014/main" id="{2FDCDA7A-6D4A-2B22-F588-4EEEE27142A8}"/>
              </a:ext>
            </a:extLst>
          </p:cNvPr>
          <p:cNvPicPr>
            <a:picLocks noChangeAspect="1"/>
          </p:cNvPicPr>
          <p:nvPr/>
        </p:nvPicPr>
        <p:blipFill>
          <a:blip r:embed="rId2"/>
          <a:stretch>
            <a:fillRect/>
          </a:stretch>
        </p:blipFill>
        <p:spPr>
          <a:xfrm>
            <a:off x="0" y="492369"/>
            <a:ext cx="6911265" cy="1802440"/>
          </a:xfrm>
          <a:prstGeom prst="rect">
            <a:avLst/>
          </a:prstGeom>
        </p:spPr>
      </p:pic>
      <p:pic>
        <p:nvPicPr>
          <p:cNvPr id="5" name="Picture 4">
            <a:extLst>
              <a:ext uri="{FF2B5EF4-FFF2-40B4-BE49-F238E27FC236}">
                <a16:creationId xmlns:a16="http://schemas.microsoft.com/office/drawing/2014/main" id="{12117854-53E7-31BE-DBC6-01BEF9FD0A88}"/>
              </a:ext>
            </a:extLst>
          </p:cNvPr>
          <p:cNvPicPr>
            <a:picLocks noChangeAspect="1"/>
          </p:cNvPicPr>
          <p:nvPr/>
        </p:nvPicPr>
        <p:blipFill>
          <a:blip r:embed="rId3"/>
          <a:stretch>
            <a:fillRect/>
          </a:stretch>
        </p:blipFill>
        <p:spPr>
          <a:xfrm>
            <a:off x="3639276" y="2129589"/>
            <a:ext cx="8502020" cy="4655426"/>
          </a:xfrm>
          <a:prstGeom prst="rect">
            <a:avLst/>
          </a:prstGeom>
        </p:spPr>
      </p:pic>
    </p:spTree>
    <p:extLst>
      <p:ext uri="{BB962C8B-B14F-4D97-AF65-F5344CB8AC3E}">
        <p14:creationId xmlns:p14="http://schemas.microsoft.com/office/powerpoint/2010/main" val="2358152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64BEFA-EB65-6E6C-DF50-74CB75A3E255}"/>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40</a:t>
            </a:fld>
            <a:endParaRPr lang="en-US" dirty="0"/>
          </a:p>
        </p:txBody>
      </p:sp>
      <p:sp>
        <p:nvSpPr>
          <p:cNvPr id="12" name="TextBox 11"/>
          <p:cNvSpPr txBox="1"/>
          <p:nvPr/>
        </p:nvSpPr>
        <p:spPr>
          <a:xfrm>
            <a:off x="422909" y="782955"/>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Focus on the transfer of information</a:t>
            </a:r>
          </a:p>
        </p:txBody>
      </p:sp>
      <p:sp>
        <p:nvSpPr>
          <p:cNvPr id="37" name="TextBox 36"/>
          <p:cNvSpPr txBox="1"/>
          <p:nvPr/>
        </p:nvSpPr>
        <p:spPr>
          <a:xfrm>
            <a:off x="6263044" y="801132"/>
            <a:ext cx="5449385"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Build software that exhibits effective modularity</a:t>
            </a:r>
          </a:p>
        </p:txBody>
      </p:sp>
      <p:sp>
        <p:nvSpPr>
          <p:cNvPr id="9" name="TextBox 8"/>
          <p:cNvSpPr txBox="1"/>
          <p:nvPr/>
        </p:nvSpPr>
        <p:spPr>
          <a:xfrm>
            <a:off x="6358855" y="1409350"/>
            <a:ext cx="5301842" cy="1477328"/>
          </a:xfrm>
          <a:prstGeom prst="rect">
            <a:avLst/>
          </a:prstGeom>
          <a:noFill/>
        </p:spPr>
        <p:txBody>
          <a:bodyPr wrap="square" rtlCol="0">
            <a:spAutoFit/>
          </a:bodyPr>
          <a:lstStyle/>
          <a:p>
            <a:r>
              <a:rPr lang="en-US" dirty="0"/>
              <a:t>“Modularity must be effective. That is, each module should focus exclusively on one well-constrained aspect of the system—it should be cohesive in its function and/or constrained in the content it represents.”</a:t>
            </a:r>
          </a:p>
        </p:txBody>
      </p:sp>
      <p:pic>
        <p:nvPicPr>
          <p:cNvPr id="4" name="Picture 3"/>
          <p:cNvPicPr>
            <a:picLocks noChangeAspect="1"/>
          </p:cNvPicPr>
          <p:nvPr/>
        </p:nvPicPr>
        <p:blipFill>
          <a:blip r:embed="rId3"/>
          <a:stretch>
            <a:fillRect/>
          </a:stretch>
        </p:blipFill>
        <p:spPr>
          <a:xfrm>
            <a:off x="279319" y="1453008"/>
            <a:ext cx="5341620" cy="36499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168" y="2751589"/>
            <a:ext cx="3479542" cy="3922290"/>
          </a:xfrm>
          <a:prstGeom prst="rect">
            <a:avLst/>
          </a:prstGeom>
        </p:spPr>
      </p:pic>
    </p:spTree>
    <p:extLst>
      <p:ext uri="{BB962C8B-B14F-4D97-AF65-F5344CB8AC3E}">
        <p14:creationId xmlns:p14="http://schemas.microsoft.com/office/powerpoint/2010/main" val="1814369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6C9A6D-8C6C-DC46-3F7D-8BFE296C59BB}"/>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41</a:t>
            </a:fld>
            <a:endParaRPr lang="en-US" dirty="0"/>
          </a:p>
        </p:txBody>
      </p:sp>
      <p:sp>
        <p:nvSpPr>
          <p:cNvPr id="12" name="TextBox 11"/>
          <p:cNvSpPr txBox="1"/>
          <p:nvPr/>
        </p:nvSpPr>
        <p:spPr>
          <a:xfrm>
            <a:off x="62183" y="782955"/>
            <a:ext cx="5138992" cy="4093428"/>
          </a:xfrm>
          <a:prstGeom prst="rect">
            <a:avLst/>
          </a:prstGeom>
          <a:noFill/>
        </p:spPr>
        <p:txBody>
          <a:bodyPr wrap="square" rtlCol="0">
            <a:spAutoFit/>
          </a:bodyPr>
          <a:lstStyle/>
          <a:p>
            <a:pPr marL="285750" indent="-285750">
              <a:buFont typeface="Wingdings" panose="05000000000000000000" pitchFamily="2" charset="2"/>
              <a:buChar char="§"/>
            </a:pPr>
            <a:r>
              <a:rPr lang="en-US" sz="2000" dirty="0"/>
              <a:t>Look for patterns, E.g.:</a:t>
            </a:r>
          </a:p>
          <a:p>
            <a:pPr marL="742950" lvl="1" indent="-285750">
              <a:buFont typeface="Wingdings" panose="05000000000000000000" pitchFamily="2" charset="2"/>
              <a:buChar char="§"/>
            </a:pPr>
            <a:r>
              <a:rPr lang="en-US" sz="2000" dirty="0"/>
              <a:t>Undo</a:t>
            </a:r>
          </a:p>
          <a:p>
            <a:pPr marL="742950" lvl="1" indent="-285750">
              <a:buFont typeface="Wingdings" panose="05000000000000000000" pitchFamily="2" charset="2"/>
              <a:buChar char="§"/>
            </a:pPr>
            <a:r>
              <a:rPr lang="en-US" sz="2000" dirty="0"/>
              <a:t>Undo until correct</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Give hint at selected location</a:t>
            </a:r>
          </a:p>
          <a:p>
            <a:pPr marL="742950" lvl="1" indent="-285750">
              <a:buFont typeface="Wingdings" panose="05000000000000000000" pitchFamily="2" charset="2"/>
              <a:buChar char="§"/>
            </a:pPr>
            <a:r>
              <a:rPr lang="en-US" sz="2000" dirty="0"/>
              <a:t>Give hint at a random location</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User creates a puzzle</a:t>
            </a:r>
          </a:p>
          <a:p>
            <a:pPr marL="742950" lvl="1" indent="-285750">
              <a:buFont typeface="Wingdings" panose="05000000000000000000" pitchFamily="2" charset="2"/>
              <a:buChar char="§"/>
            </a:pPr>
            <a:r>
              <a:rPr lang="en-US" sz="2000" dirty="0"/>
              <a:t>A puzzle from a library is loaded</a:t>
            </a:r>
          </a:p>
          <a:p>
            <a:pPr marL="285750"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Creating an answer key</a:t>
            </a:r>
          </a:p>
          <a:p>
            <a:pPr marL="742950" lvl="1" indent="-285750">
              <a:buFont typeface="Wingdings" panose="05000000000000000000" pitchFamily="2" charset="2"/>
              <a:buChar char="§"/>
            </a:pPr>
            <a:r>
              <a:rPr lang="en-US" sz="2000" dirty="0"/>
              <a:t>Is a puzzle being created solvable?</a:t>
            </a:r>
          </a:p>
          <a:p>
            <a:pPr marL="742950" lvl="1" indent="-285750">
              <a:buFont typeface="Wingdings" panose="05000000000000000000" pitchFamily="2" charset="2"/>
              <a:buChar char="§"/>
            </a:pPr>
            <a:r>
              <a:rPr lang="en-US" sz="2000" dirty="0"/>
              <a:t>Does a puzzle have a unique solution?</a:t>
            </a:r>
          </a:p>
        </p:txBody>
      </p:sp>
      <p:sp>
        <p:nvSpPr>
          <p:cNvPr id="37" name="TextBox 36"/>
          <p:cNvSpPr txBox="1"/>
          <p:nvPr/>
        </p:nvSpPr>
        <p:spPr>
          <a:xfrm>
            <a:off x="6263044" y="801132"/>
            <a:ext cx="5449385" cy="1015663"/>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
            </a:pPr>
            <a:r>
              <a:rPr lang="en-US" sz="2000" dirty="0"/>
              <a:t>When possible, represent the problem and its solutions from a number of different perspectives</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7168" y="4571999"/>
            <a:ext cx="1909271" cy="21522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5750" y="1828801"/>
            <a:ext cx="3224911" cy="2313822"/>
          </a:xfrm>
          <a:prstGeom prst="rect">
            <a:avLst/>
          </a:prstGeom>
        </p:spPr>
      </p:pic>
      <p:pic>
        <p:nvPicPr>
          <p:cNvPr id="27" name="Picture 26"/>
          <p:cNvPicPr>
            <a:picLocks noChangeAspect="1"/>
          </p:cNvPicPr>
          <p:nvPr/>
        </p:nvPicPr>
        <p:blipFill>
          <a:blip r:embed="rId5"/>
          <a:stretch>
            <a:fillRect/>
          </a:stretch>
        </p:blipFill>
        <p:spPr>
          <a:xfrm>
            <a:off x="5839169" y="4112319"/>
            <a:ext cx="4018210" cy="2745681"/>
          </a:xfrm>
          <a:prstGeom prst="rect">
            <a:avLst/>
          </a:prstGeom>
        </p:spPr>
      </p:pic>
      <p:pic>
        <p:nvPicPr>
          <p:cNvPr id="8" name="Picture 7"/>
          <p:cNvPicPr>
            <a:picLocks noChangeAspect="1"/>
          </p:cNvPicPr>
          <p:nvPr/>
        </p:nvPicPr>
        <p:blipFill>
          <a:blip r:embed="rId6"/>
          <a:stretch>
            <a:fillRect/>
          </a:stretch>
        </p:blipFill>
        <p:spPr>
          <a:xfrm>
            <a:off x="7264866" y="1821988"/>
            <a:ext cx="4927134" cy="2738382"/>
          </a:xfrm>
          <a:prstGeom prst="rect">
            <a:avLst/>
          </a:prstGeom>
        </p:spPr>
      </p:pic>
    </p:spTree>
    <p:extLst>
      <p:ext uri="{BB962C8B-B14F-4D97-AF65-F5344CB8AC3E}">
        <p14:creationId xmlns:p14="http://schemas.microsoft.com/office/powerpoint/2010/main" val="82234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B5FA2-77CC-7511-4AD3-36B199C0DC1F}"/>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12" name="TextBox 11"/>
          <p:cNvSpPr txBox="1"/>
          <p:nvPr/>
        </p:nvSpPr>
        <p:spPr>
          <a:xfrm>
            <a:off x="422909" y="782955"/>
            <a:ext cx="5449385"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Remember that someone will maintain the software</a:t>
            </a:r>
          </a:p>
        </p:txBody>
      </p:sp>
      <p:sp>
        <p:nvSpPr>
          <p:cNvPr id="37" name="TextBox 36"/>
          <p:cNvSpPr txBox="1"/>
          <p:nvPr/>
        </p:nvSpPr>
        <p:spPr>
          <a:xfrm>
            <a:off x="6263044" y="801132"/>
            <a:ext cx="5449385" cy="400110"/>
          </a:xfrm>
          <a:prstGeom prst="rect">
            <a:avLst/>
          </a:prstGeom>
          <a:solidFill>
            <a:schemeClr val="accent6">
              <a:lumMod val="40000"/>
              <a:lumOff val="60000"/>
            </a:schemeClr>
          </a:solidFill>
        </p:spPr>
        <p:txBody>
          <a:bodyPr wrap="square" rtlCol="0">
            <a:spAutoFit/>
          </a:bodyPr>
          <a:lstStyle/>
          <a:p>
            <a:pPr marL="285750" indent="-285750">
              <a:buFont typeface="Wingdings" panose="05000000000000000000" pitchFamily="2" charset="2"/>
              <a:buChar char="§"/>
            </a:pPr>
            <a:r>
              <a:rPr lang="en-US" sz="2000" dirty="0"/>
              <a:t>Adjust granularity as you define the plan/design</a:t>
            </a:r>
          </a:p>
        </p:txBody>
      </p:sp>
      <p:grpSp>
        <p:nvGrpSpPr>
          <p:cNvPr id="7" name="Group 6"/>
          <p:cNvGrpSpPr/>
          <p:nvPr/>
        </p:nvGrpSpPr>
        <p:grpSpPr>
          <a:xfrm>
            <a:off x="5830349" y="1635854"/>
            <a:ext cx="6255574" cy="2855961"/>
            <a:chOff x="0" y="1176866"/>
            <a:chExt cx="12186591" cy="5353473"/>
          </a:xfrm>
        </p:grpSpPr>
        <p:pic>
          <p:nvPicPr>
            <p:cNvPr id="8" name="Picture 7"/>
            <p:cNvPicPr>
              <a:picLocks noChangeAspect="1"/>
            </p:cNvPicPr>
            <p:nvPr/>
          </p:nvPicPr>
          <p:blipFill rotWithShape="1">
            <a:blip r:embed="rId3"/>
            <a:srcRect t="2269" r="36046" b="43647"/>
            <a:stretch/>
          </p:blipFill>
          <p:spPr>
            <a:xfrm>
              <a:off x="2326609" y="1193800"/>
              <a:ext cx="9859982" cy="5336539"/>
            </a:xfrm>
            <a:prstGeom prst="rect">
              <a:avLst/>
            </a:prstGeom>
          </p:spPr>
        </p:pic>
        <p:pic>
          <p:nvPicPr>
            <p:cNvPr id="9" name="Picture 8"/>
            <p:cNvPicPr>
              <a:picLocks noChangeAspect="1"/>
            </p:cNvPicPr>
            <p:nvPr/>
          </p:nvPicPr>
          <p:blipFill rotWithShape="1">
            <a:blip r:embed="rId4"/>
            <a:srcRect t="2161" r="41440" b="43901"/>
            <a:stretch/>
          </p:blipFill>
          <p:spPr>
            <a:xfrm>
              <a:off x="0" y="1176866"/>
              <a:ext cx="9028415" cy="5322203"/>
            </a:xfrm>
            <a:prstGeom prst="rect">
              <a:avLst/>
            </a:prstGeom>
          </p:spPr>
        </p:pic>
      </p:grpSp>
    </p:spTree>
    <p:extLst>
      <p:ext uri="{BB962C8B-B14F-4D97-AF65-F5344CB8AC3E}">
        <p14:creationId xmlns:p14="http://schemas.microsoft.com/office/powerpoint/2010/main" val="1957353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92AC7-2EFB-1247-9977-1EE8858044CA}"/>
              </a:ext>
            </a:extLst>
          </p:cNvPr>
          <p:cNvSpPr/>
          <p:nvPr/>
        </p:nvSpPr>
        <p:spPr>
          <a:xfrm>
            <a:off x="0" y="0"/>
            <a:ext cx="12189204"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88670"/>
          </a:xfrm>
          <a:solidFill>
            <a:schemeClr val="accent6">
              <a:lumMod val="20000"/>
              <a:lumOff val="80000"/>
            </a:schemeClr>
          </a:solidFill>
          <a:ln>
            <a:noFill/>
          </a:ln>
        </p:spPr>
        <p:txBody>
          <a:bodyPr/>
          <a:lstStyle/>
          <a:p>
            <a:r>
              <a:rPr lang="en-US" b="1" dirty="0"/>
              <a:t>Core principles</a:t>
            </a:r>
          </a:p>
        </p:txBody>
      </p:sp>
      <p:sp>
        <p:nvSpPr>
          <p:cNvPr id="12" name="TextBox 11"/>
          <p:cNvSpPr txBox="1"/>
          <p:nvPr/>
        </p:nvSpPr>
        <p:spPr>
          <a:xfrm>
            <a:off x="422909" y="782955"/>
            <a:ext cx="5449385"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Design of data is as important as design of processing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970" y="1661021"/>
            <a:ext cx="6828264" cy="4899170"/>
          </a:xfrm>
          <a:prstGeom prst="rect">
            <a:avLst/>
          </a:prstGeom>
        </p:spPr>
      </p:pic>
    </p:spTree>
    <p:extLst>
      <p:ext uri="{BB962C8B-B14F-4D97-AF65-F5344CB8AC3E}">
        <p14:creationId xmlns:p14="http://schemas.microsoft.com/office/powerpoint/2010/main" val="168401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546E7E-3FB2-3B7F-072B-95E74FAFBDCD}"/>
              </a:ext>
            </a:extLst>
          </p:cNvPr>
          <p:cNvSpPr txBox="1"/>
          <p:nvPr/>
        </p:nvSpPr>
        <p:spPr>
          <a:xfrm>
            <a:off x="120315" y="84221"/>
            <a:ext cx="10533648" cy="1200329"/>
          </a:xfrm>
          <a:prstGeom prst="rect">
            <a:avLst/>
          </a:prstGeom>
          <a:noFill/>
        </p:spPr>
        <p:txBody>
          <a:bodyPr wrap="square" rtlCol="0">
            <a:spAutoFit/>
          </a:bodyPr>
          <a:lstStyle/>
          <a:p>
            <a:r>
              <a:rPr lang="en-US" b="1" i="0" dirty="0">
                <a:solidFill>
                  <a:srgbClr val="202122"/>
                </a:solidFill>
                <a:effectLst/>
                <a:latin typeface="Arial" panose="020B0604020202020204" pitchFamily="34" charset="0"/>
              </a:rPr>
              <a:t>Software architecture</a:t>
            </a:r>
            <a:r>
              <a:rPr lang="en-US" b="0" i="0" dirty="0">
                <a:solidFill>
                  <a:srgbClr val="202122"/>
                </a:solidFill>
                <a:effectLst/>
                <a:latin typeface="Arial" panose="020B0604020202020204" pitchFamily="34" charset="0"/>
              </a:rPr>
              <a:t> refers to the fundamental structures of a </a:t>
            </a:r>
            <a:r>
              <a:rPr lang="en-US" b="0" i="0" u="none" strike="noStrike" dirty="0">
                <a:solidFill>
                  <a:srgbClr val="0645AD"/>
                </a:solidFill>
                <a:effectLst/>
                <a:latin typeface="Arial" panose="020B0604020202020204" pitchFamily="34" charset="0"/>
                <a:hlinkClick r:id="rId3" tooltip="Software system"/>
              </a:rPr>
              <a:t>software system</a:t>
            </a:r>
            <a:r>
              <a:rPr lang="en-US" b="0" i="0" dirty="0">
                <a:solidFill>
                  <a:srgbClr val="202122"/>
                </a:solidFill>
                <a:effectLst/>
                <a:latin typeface="Arial" panose="020B0604020202020204" pitchFamily="34" charset="0"/>
              </a:rPr>
              <a:t> and the discipline of creating such structures and systems. Each structure comprises software elements, relations among them, and properties of both elements and relations. </a:t>
            </a:r>
            <a:r>
              <a:rPr lang="en-US" sz="1200" b="0" i="0" dirty="0">
                <a:solidFill>
                  <a:srgbClr val="202122"/>
                </a:solidFill>
                <a:effectLst/>
                <a:latin typeface="Arial" panose="020B0604020202020204" pitchFamily="34" charset="0"/>
                <a:hlinkClick r:id="rId4"/>
              </a:rPr>
              <a:t>https://en.wikipedia.org/wiki/Software_architecture</a:t>
            </a:r>
            <a:r>
              <a:rPr lang="en-US" sz="1200" b="0" i="0" dirty="0">
                <a:solidFill>
                  <a:srgbClr val="202122"/>
                </a:solidFill>
                <a:effectLst/>
                <a:latin typeface="Arial" panose="020B0604020202020204" pitchFamily="34" charset="0"/>
              </a:rPr>
              <a:t> </a:t>
            </a:r>
          </a:p>
          <a:p>
            <a:endParaRPr lang="en-US" dirty="0"/>
          </a:p>
        </p:txBody>
      </p:sp>
      <p:pic>
        <p:nvPicPr>
          <p:cNvPr id="10" name="Picture 9">
            <a:extLst>
              <a:ext uri="{FF2B5EF4-FFF2-40B4-BE49-F238E27FC236}">
                <a16:creationId xmlns:a16="http://schemas.microsoft.com/office/drawing/2014/main" id="{5EDB1263-D33C-75A5-D435-3FE8D6388F74}"/>
              </a:ext>
            </a:extLst>
          </p:cNvPr>
          <p:cNvPicPr>
            <a:picLocks noChangeAspect="1"/>
          </p:cNvPicPr>
          <p:nvPr/>
        </p:nvPicPr>
        <p:blipFill>
          <a:blip r:embed="rId5"/>
          <a:stretch>
            <a:fillRect/>
          </a:stretch>
        </p:blipFill>
        <p:spPr>
          <a:xfrm>
            <a:off x="223566" y="1122505"/>
            <a:ext cx="4968586" cy="2705625"/>
          </a:xfrm>
          <a:prstGeom prst="rect">
            <a:avLst/>
          </a:prstGeom>
        </p:spPr>
      </p:pic>
      <p:pic>
        <p:nvPicPr>
          <p:cNvPr id="11" name="Picture 10">
            <a:extLst>
              <a:ext uri="{FF2B5EF4-FFF2-40B4-BE49-F238E27FC236}">
                <a16:creationId xmlns:a16="http://schemas.microsoft.com/office/drawing/2014/main" id="{2E034BC7-1CEF-9E18-1F0D-9F89A77B6287}"/>
              </a:ext>
            </a:extLst>
          </p:cNvPr>
          <p:cNvPicPr>
            <a:picLocks noChangeAspect="1"/>
          </p:cNvPicPr>
          <p:nvPr/>
        </p:nvPicPr>
        <p:blipFill>
          <a:blip r:embed="rId6"/>
          <a:stretch>
            <a:fillRect/>
          </a:stretch>
        </p:blipFill>
        <p:spPr>
          <a:xfrm>
            <a:off x="120315" y="4191750"/>
            <a:ext cx="5421433" cy="2296136"/>
          </a:xfrm>
          <a:prstGeom prst="rect">
            <a:avLst/>
          </a:prstGeom>
        </p:spPr>
      </p:pic>
      <p:pic>
        <p:nvPicPr>
          <p:cNvPr id="13" name="Picture 12">
            <a:extLst>
              <a:ext uri="{FF2B5EF4-FFF2-40B4-BE49-F238E27FC236}">
                <a16:creationId xmlns:a16="http://schemas.microsoft.com/office/drawing/2014/main" id="{3CD946F1-C5AB-52FB-F505-6659894B219D}"/>
              </a:ext>
            </a:extLst>
          </p:cNvPr>
          <p:cNvPicPr>
            <a:picLocks noChangeAspect="1"/>
          </p:cNvPicPr>
          <p:nvPr/>
        </p:nvPicPr>
        <p:blipFill>
          <a:blip r:embed="rId7"/>
          <a:stretch>
            <a:fillRect/>
          </a:stretch>
        </p:blipFill>
        <p:spPr>
          <a:xfrm>
            <a:off x="6375038" y="1151569"/>
            <a:ext cx="5172232" cy="2073239"/>
          </a:xfrm>
          <a:prstGeom prst="rect">
            <a:avLst/>
          </a:prstGeom>
        </p:spPr>
      </p:pic>
      <p:pic>
        <p:nvPicPr>
          <p:cNvPr id="15" name="Picture 14">
            <a:extLst>
              <a:ext uri="{FF2B5EF4-FFF2-40B4-BE49-F238E27FC236}">
                <a16:creationId xmlns:a16="http://schemas.microsoft.com/office/drawing/2014/main" id="{A12E1BAF-2A25-EA80-6271-42E99D00DE99}"/>
              </a:ext>
            </a:extLst>
          </p:cNvPr>
          <p:cNvPicPr>
            <a:picLocks noChangeAspect="1"/>
          </p:cNvPicPr>
          <p:nvPr/>
        </p:nvPicPr>
        <p:blipFill>
          <a:blip r:embed="rId8"/>
          <a:stretch>
            <a:fillRect/>
          </a:stretch>
        </p:blipFill>
        <p:spPr>
          <a:xfrm>
            <a:off x="7601210" y="4441371"/>
            <a:ext cx="4367224" cy="2233838"/>
          </a:xfrm>
          <a:prstGeom prst="rect">
            <a:avLst/>
          </a:prstGeom>
        </p:spPr>
      </p:pic>
      <p:pic>
        <p:nvPicPr>
          <p:cNvPr id="14" name="Picture 13">
            <a:extLst>
              <a:ext uri="{FF2B5EF4-FFF2-40B4-BE49-F238E27FC236}">
                <a16:creationId xmlns:a16="http://schemas.microsoft.com/office/drawing/2014/main" id="{D6F23500-5F10-5D72-2291-750DB5D3D50B}"/>
              </a:ext>
            </a:extLst>
          </p:cNvPr>
          <p:cNvPicPr>
            <a:picLocks noChangeAspect="1"/>
          </p:cNvPicPr>
          <p:nvPr/>
        </p:nvPicPr>
        <p:blipFill rotWithShape="1">
          <a:blip r:embed="rId9"/>
          <a:srcRect l="67815" t="14634" r="16287" b="53929"/>
          <a:stretch/>
        </p:blipFill>
        <p:spPr>
          <a:xfrm>
            <a:off x="4120382" y="2416629"/>
            <a:ext cx="3951236" cy="2790422"/>
          </a:xfrm>
          <a:prstGeom prst="rect">
            <a:avLst/>
          </a:prstGeom>
        </p:spPr>
      </p:pic>
    </p:spTree>
    <p:extLst>
      <p:ext uri="{BB962C8B-B14F-4D97-AF65-F5344CB8AC3E}">
        <p14:creationId xmlns:p14="http://schemas.microsoft.com/office/powerpoint/2010/main" val="2705628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CB1B-7C0B-7012-C853-AAB2CE4DC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4B300A-BAA8-F25F-B29B-139BD72E39F7}"/>
              </a:ext>
            </a:extLst>
          </p:cNvPr>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Homework for Week 9 </a:t>
            </a:r>
            <a:r>
              <a:rPr lang="en-US" sz="2800" b="1" dirty="0">
                <a:solidFill>
                  <a:schemeClr val="bg1"/>
                </a:solidFill>
              </a:rPr>
              <a:t>(November 4</a:t>
            </a:r>
            <a:r>
              <a:rPr lang="en-US" sz="2800" b="1" baseline="30000" dirty="0">
                <a:solidFill>
                  <a:schemeClr val="bg1"/>
                </a:solidFill>
              </a:rPr>
              <a:t>th</a:t>
            </a:r>
            <a:r>
              <a:rPr lang="en-US" sz="2800" b="1" dirty="0">
                <a:solidFill>
                  <a:schemeClr val="bg1"/>
                </a:solidFill>
              </a:rPr>
              <a:t>)</a:t>
            </a:r>
            <a:endParaRPr lang="en-US" b="1" dirty="0">
              <a:solidFill>
                <a:schemeClr val="bg1"/>
              </a:solidFill>
            </a:endParaRPr>
          </a:p>
        </p:txBody>
      </p:sp>
      <p:sp>
        <p:nvSpPr>
          <p:cNvPr id="46" name="Slide Number Placeholder 2">
            <a:extLst>
              <a:ext uri="{FF2B5EF4-FFF2-40B4-BE49-F238E27FC236}">
                <a16:creationId xmlns:a16="http://schemas.microsoft.com/office/drawing/2014/main" id="{C0BD83A6-E753-55F4-5FE4-164B0296ECBF}"/>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45</a:t>
            </a:fld>
            <a:endParaRPr lang="en-US" dirty="0"/>
          </a:p>
        </p:txBody>
      </p:sp>
      <p:sp>
        <p:nvSpPr>
          <p:cNvPr id="4" name="TextBox 3">
            <a:extLst>
              <a:ext uri="{FF2B5EF4-FFF2-40B4-BE49-F238E27FC236}">
                <a16:creationId xmlns:a16="http://schemas.microsoft.com/office/drawing/2014/main" id="{9C9CB2E8-E6E0-EA66-EFCB-4F5816BEEFF4}"/>
              </a:ext>
            </a:extLst>
          </p:cNvPr>
          <p:cNvSpPr txBox="1"/>
          <p:nvPr/>
        </p:nvSpPr>
        <p:spPr>
          <a:xfrm>
            <a:off x="558800" y="1557020"/>
            <a:ext cx="10858500" cy="1569660"/>
          </a:xfrm>
          <a:prstGeom prst="rect">
            <a:avLst/>
          </a:prstGeom>
          <a:noFill/>
        </p:spPr>
        <p:txBody>
          <a:bodyPr wrap="square" rtlCol="0">
            <a:spAutoFit/>
          </a:bodyPr>
          <a:lstStyle/>
          <a:p>
            <a:r>
              <a:rPr lang="en-US" sz="2400" b="1" u="sng" dirty="0"/>
              <a:t>Status reports from teams:</a:t>
            </a:r>
          </a:p>
          <a:p>
            <a:pPr marL="800100" lvl="1" indent="-342900">
              <a:buFont typeface="Courier New" panose="02070309020205020404" pitchFamily="49" charset="0"/>
              <a:buChar char="o"/>
            </a:pPr>
            <a:r>
              <a:rPr lang="en-US" sz="2400" dirty="0"/>
              <a:t>Azerbaijan</a:t>
            </a:r>
          </a:p>
          <a:p>
            <a:pPr marL="800100" lvl="1" indent="-342900">
              <a:buFont typeface="Courier New" panose="02070309020205020404" pitchFamily="49" charset="0"/>
              <a:buChar char="o"/>
            </a:pPr>
            <a:r>
              <a:rPr lang="en-US" sz="2400" dirty="0"/>
              <a:t>Bro</a:t>
            </a:r>
          </a:p>
          <a:p>
            <a:pPr marL="800100" lvl="1" indent="-342900">
              <a:buFont typeface="Courier New" panose="02070309020205020404" pitchFamily="49" charset="0"/>
              <a:buChar char="o"/>
            </a:pPr>
            <a:r>
              <a:rPr lang="en-US" sz="2400" dirty="0"/>
              <a:t>C</a:t>
            </a:r>
          </a:p>
        </p:txBody>
      </p:sp>
      <p:sp>
        <p:nvSpPr>
          <p:cNvPr id="3" name="TextBox 2">
            <a:extLst>
              <a:ext uri="{FF2B5EF4-FFF2-40B4-BE49-F238E27FC236}">
                <a16:creationId xmlns:a16="http://schemas.microsoft.com/office/drawing/2014/main" id="{95F8B168-BC42-6CF8-7797-D88E87D2A0F6}"/>
              </a:ext>
            </a:extLst>
          </p:cNvPr>
          <p:cNvSpPr txBox="1"/>
          <p:nvPr/>
        </p:nvSpPr>
        <p:spPr>
          <a:xfrm>
            <a:off x="483067" y="3609774"/>
            <a:ext cx="9908052" cy="1938992"/>
          </a:xfrm>
          <a:prstGeom prst="rect">
            <a:avLst/>
          </a:prstGeom>
          <a:noFill/>
        </p:spPr>
        <p:txBody>
          <a:bodyPr wrap="square" rtlCol="0">
            <a:spAutoFit/>
          </a:bodyPr>
          <a:lstStyle/>
          <a:p>
            <a:r>
              <a:rPr lang="en-US" sz="2000" dirty="0"/>
              <a:t>A short verbal update on how your project is going. Please include:</a:t>
            </a:r>
          </a:p>
          <a:p>
            <a:pPr marL="342900" indent="-342900">
              <a:buFont typeface="Arial" panose="020B0604020202020204" pitchFamily="34" charset="0"/>
              <a:buChar char="•"/>
            </a:pPr>
            <a:r>
              <a:rPr lang="en-US" sz="2000" dirty="0"/>
              <a:t>What you’ve worked on in the past week</a:t>
            </a:r>
          </a:p>
          <a:p>
            <a:pPr marL="342900" indent="-342900">
              <a:buFont typeface="Arial" panose="020B0604020202020204" pitchFamily="34" charset="0"/>
              <a:buChar char="•"/>
            </a:pPr>
            <a:r>
              <a:rPr lang="en-US" sz="2000" dirty="0"/>
              <a:t>Unexpected difficulties and thoughts on mitigation</a:t>
            </a:r>
          </a:p>
          <a:p>
            <a:pPr marL="342900" indent="-342900">
              <a:buFont typeface="Arial" panose="020B0604020202020204" pitchFamily="34" charset="0"/>
              <a:buChar char="•"/>
            </a:pPr>
            <a:r>
              <a:rPr lang="en-US" sz="2000" dirty="0"/>
              <a:t>What’s gone well!</a:t>
            </a:r>
          </a:p>
          <a:p>
            <a:pPr marL="342900" indent="-342900">
              <a:buFont typeface="Arial" panose="020B0604020202020204" pitchFamily="34" charset="0"/>
              <a:buChar char="•"/>
            </a:pPr>
            <a:r>
              <a:rPr lang="en-US" sz="2000" dirty="0"/>
              <a:t>Your progress versus your plan, and any changes made to the plan</a:t>
            </a:r>
          </a:p>
          <a:p>
            <a:pPr marL="342900" indent="-342900">
              <a:buFont typeface="Arial" panose="020B0604020202020204" pitchFamily="34" charset="0"/>
              <a:buChar char="•"/>
            </a:pPr>
            <a:r>
              <a:rPr lang="en-US" sz="2000" dirty="0"/>
              <a:t>Next steps</a:t>
            </a:r>
          </a:p>
        </p:txBody>
      </p:sp>
    </p:spTree>
    <p:extLst>
      <p:ext uri="{BB962C8B-B14F-4D97-AF65-F5344CB8AC3E}">
        <p14:creationId xmlns:p14="http://schemas.microsoft.com/office/powerpoint/2010/main" val="3895725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80291"/>
          </a:xfrm>
          <a:solidFill>
            <a:srgbClr val="F61D73"/>
          </a:solidFill>
          <a:ln>
            <a:noFill/>
          </a:ln>
        </p:spPr>
        <p:txBody>
          <a:bodyPr>
            <a:normAutofit/>
          </a:bodyPr>
          <a:lstStyle/>
          <a:p>
            <a:r>
              <a:rPr lang="en-US" sz="2800" dirty="0"/>
              <a:t>Midterm overview and practice</a:t>
            </a:r>
          </a:p>
        </p:txBody>
      </p:sp>
      <p:sp>
        <p:nvSpPr>
          <p:cNvPr id="12" name="TextBox 11"/>
          <p:cNvSpPr txBox="1"/>
          <p:nvPr/>
        </p:nvSpPr>
        <p:spPr>
          <a:xfrm>
            <a:off x="422909" y="782955"/>
            <a:ext cx="7412407" cy="5632311"/>
          </a:xfrm>
          <a:prstGeom prst="rect">
            <a:avLst/>
          </a:prstGeom>
          <a:noFill/>
        </p:spPr>
        <p:txBody>
          <a:bodyPr wrap="square" rtlCol="0">
            <a:spAutoFit/>
          </a:bodyPr>
          <a:lstStyle/>
          <a:p>
            <a:pPr marL="285750" indent="-285750">
              <a:buFont typeface="Wingdings" panose="05000000000000000000" pitchFamily="2" charset="2"/>
              <a:buChar char="§"/>
            </a:pPr>
            <a:r>
              <a:rPr lang="en-US" sz="2000" dirty="0"/>
              <a:t>Test will be a combination of closed book and open book. In the open book you may use any on-line resources except another human.</a:t>
            </a:r>
          </a:p>
          <a:p>
            <a:endParaRPr lang="en-US" sz="2000" dirty="0"/>
          </a:p>
          <a:p>
            <a:pPr marL="285750" indent="-285750">
              <a:buFont typeface="Wingdings" panose="05000000000000000000" pitchFamily="2" charset="2"/>
              <a:buChar char="§"/>
            </a:pPr>
            <a:r>
              <a:rPr lang="en-US" sz="2000" dirty="0"/>
              <a:t>I’m hoping the average time to the test will be an hour, but you will have the full class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There will be many possible answers to most questions, I will accept any answer you can correctly justify</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Questions will be primarily from material covered in class, but will likely include some short answer questions from the end of chapters of assigned readings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You will not be asked to create UML diagrams or programs from scratch, but may be asked to read, trace or modify them</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Show your work</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46</a:t>
            </a:fld>
            <a:endParaRPr lang="en-US" dirty="0"/>
          </a:p>
        </p:txBody>
      </p:sp>
    </p:spTree>
    <p:extLst>
      <p:ext uri="{BB962C8B-B14F-4D97-AF65-F5344CB8AC3E}">
        <p14:creationId xmlns:p14="http://schemas.microsoft.com/office/powerpoint/2010/main" val="2437321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Midterm review</a:t>
            </a:r>
          </a:p>
        </p:txBody>
      </p:sp>
      <p:sp>
        <p:nvSpPr>
          <p:cNvPr id="6" name="TextBox 5"/>
          <p:cNvSpPr txBox="1"/>
          <p:nvPr/>
        </p:nvSpPr>
        <p:spPr>
          <a:xfrm>
            <a:off x="1286510" y="3167380"/>
            <a:ext cx="7768590" cy="1754326"/>
          </a:xfrm>
          <a:prstGeom prst="rect">
            <a:avLst/>
          </a:prstGeom>
          <a:noFill/>
        </p:spPr>
        <p:txBody>
          <a:bodyPr wrap="square" rtlCol="0">
            <a:spAutoFit/>
          </a:bodyPr>
          <a:lstStyle/>
          <a:p>
            <a:pPr lvl="1" algn="ctr"/>
            <a:r>
              <a:rPr lang="en-US" sz="3600" dirty="0"/>
              <a:t>From Fall 2023</a:t>
            </a:r>
          </a:p>
          <a:p>
            <a:pPr marL="742950" lvl="1" indent="-285750" algn="ctr">
              <a:buFont typeface="Wingdings" panose="05000000000000000000" pitchFamily="2" charset="2"/>
              <a:buChar char="§"/>
            </a:pPr>
            <a:endParaRPr lang="en-US" sz="3600" dirty="0"/>
          </a:p>
          <a:p>
            <a:pPr lvl="1" algn="ctr"/>
            <a:endParaRPr lang="en-US" sz="3600" dirty="0"/>
          </a:p>
        </p:txBody>
      </p:sp>
      <p:sp>
        <p:nvSpPr>
          <p:cNvPr id="4" name="Slide Number Placeholder 2">
            <a:extLst>
              <a:ext uri="{FF2B5EF4-FFF2-40B4-BE49-F238E27FC236}">
                <a16:creationId xmlns:a16="http://schemas.microsoft.com/office/drawing/2014/main" id="{878FE404-0721-A344-83DB-6E4933446AEE}"/>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47</a:t>
            </a:fld>
            <a:endParaRPr lang="en-US" dirty="0"/>
          </a:p>
        </p:txBody>
      </p:sp>
      <p:sp>
        <p:nvSpPr>
          <p:cNvPr id="3" name="TextBox 2">
            <a:extLst>
              <a:ext uri="{FF2B5EF4-FFF2-40B4-BE49-F238E27FC236}">
                <a16:creationId xmlns:a16="http://schemas.microsoft.com/office/drawing/2014/main" id="{E18F1FC0-40EF-56BC-F59D-2B591C7A4772}"/>
              </a:ext>
            </a:extLst>
          </p:cNvPr>
          <p:cNvSpPr txBox="1"/>
          <p:nvPr/>
        </p:nvSpPr>
        <p:spPr>
          <a:xfrm>
            <a:off x="1112921" y="4355432"/>
            <a:ext cx="3525253" cy="2031325"/>
          </a:xfrm>
          <a:prstGeom prst="rect">
            <a:avLst/>
          </a:prstGeom>
          <a:noFill/>
        </p:spPr>
        <p:txBody>
          <a:bodyPr wrap="square" rtlCol="0">
            <a:spAutoFit/>
          </a:bodyPr>
          <a:lstStyle/>
          <a:p>
            <a:r>
              <a:rPr lang="en-US" b="1" u="sng" dirty="0"/>
              <a:t>Question #	Team name</a:t>
            </a:r>
          </a:p>
          <a:p>
            <a:r>
              <a:rPr lang="en-US" dirty="0"/>
              <a:t>1		Azerbaijan</a:t>
            </a:r>
          </a:p>
          <a:p>
            <a:r>
              <a:rPr lang="en-US" dirty="0"/>
              <a:t>2		Bro</a:t>
            </a:r>
          </a:p>
          <a:p>
            <a:r>
              <a:rPr lang="en-US" dirty="0"/>
              <a:t>3		C</a:t>
            </a:r>
          </a:p>
          <a:p>
            <a:r>
              <a:rPr lang="en-US" dirty="0"/>
              <a:t>4		D</a:t>
            </a:r>
          </a:p>
          <a:p>
            <a:r>
              <a:rPr lang="en-US" dirty="0"/>
              <a:t>5		Edamame</a:t>
            </a:r>
          </a:p>
          <a:p>
            <a:r>
              <a:rPr lang="en-US" dirty="0"/>
              <a:t>6		F</a:t>
            </a:r>
          </a:p>
        </p:txBody>
      </p:sp>
    </p:spTree>
    <p:extLst>
      <p:ext uri="{BB962C8B-B14F-4D97-AF65-F5344CB8AC3E}">
        <p14:creationId xmlns:p14="http://schemas.microsoft.com/office/powerpoint/2010/main" val="1160465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48</a:t>
            </a:fld>
            <a:endParaRPr lang="en-US" dirty="0"/>
          </a:p>
        </p:txBody>
      </p:sp>
      <p:sp>
        <p:nvSpPr>
          <p:cNvPr id="6" name="Rectangle 5"/>
          <p:cNvSpPr>
            <a:spLocks noChangeArrowheads="1"/>
          </p:cNvSpPr>
          <p:nvPr/>
        </p:nvSpPr>
        <p:spPr bwMode="auto">
          <a:xfrm>
            <a:off x="0" y="1121975"/>
            <a:ext cx="11980333" cy="503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0" marR="0">
              <a:lnSpc>
                <a:spcPct val="107000"/>
              </a:lnSpc>
              <a:spcBef>
                <a:spcPts val="0"/>
              </a:spcBef>
              <a:spcAft>
                <a:spcPts val="800"/>
              </a:spcAft>
            </a:pPr>
            <a:r>
              <a:rPr lang="en-US" i="1" dirty="0">
                <a:effectLst/>
                <a:latin typeface="Calibri" panose="020F0502020204030204" pitchFamily="34" charset="0"/>
                <a:ea typeface="Calibri" panose="020F0502020204030204" pitchFamily="34" charset="0"/>
                <a:cs typeface="Times New Roman" panose="02020603050405020304" pitchFamily="18" charset="0"/>
              </a:rPr>
              <a:t>Questions 1-6 are closed book. Once you complete those questions, I suggest you take a picture of your answers to use as reference for question 7 which is open book. Before you start question 7 please hand in your answers for questions 1-6. Please put your name on any papers you hand in.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Background scenario for </a:t>
            </a:r>
            <a:r>
              <a:rPr lang="en-US" u="sng" dirty="0">
                <a:effectLst/>
                <a:latin typeface="Calibri" panose="020F0502020204030204" pitchFamily="34" charset="0"/>
                <a:ea typeface="Calibri" panose="020F0502020204030204" pitchFamily="34" charset="0"/>
                <a:cs typeface="Times New Roman" panose="02020603050405020304" pitchFamily="18" charset="0"/>
              </a:rPr>
              <a:t>all</a:t>
            </a:r>
            <a:r>
              <a:rPr lang="en-US" dirty="0">
                <a:effectLst/>
                <a:latin typeface="Calibri" panose="020F0502020204030204" pitchFamily="34" charset="0"/>
                <a:ea typeface="Calibri" panose="020F0502020204030204" pitchFamily="34" charset="0"/>
                <a:cs typeface="Times New Roman" panose="02020603050405020304" pitchFamily="18" charset="0"/>
              </a:rPr>
              <a:t> questions: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In an initial meeting with a potential customer, you were told the following:</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We would like for you to design and build a program to help high school students learn geometry. We will start simple and just implement triangles, but eventually add other polygons and circles. The program will start with an arbitrary triangle displayed on the screen. Students should then be able to iteratively indicate any of the following:</a:t>
            </a:r>
          </a:p>
          <a:p>
            <a:pPr marL="742950" marR="0" lvl="1" indent="-285750">
              <a:lnSpc>
                <a:spcPct val="107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The length of an edge</a:t>
            </a:r>
          </a:p>
          <a:p>
            <a:pPr marL="742950" marR="0" lvl="1" indent="-285750">
              <a:lnSpc>
                <a:spcPct val="107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The degrees or radians of a vertex</a:t>
            </a:r>
          </a:p>
          <a:p>
            <a:pPr marL="742950" marR="0" lvl="1" indent="-285750">
              <a:lnSpc>
                <a:spcPct val="107000"/>
              </a:lnSpc>
              <a:spcBef>
                <a:spcPts val="0"/>
              </a:spcBef>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The sine, cosine, or tangent of an angle</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As information is entered in, the program will update the look of the triangle to best reflect the known information, and label all known vertices and edges. When enough information is available to derive new information, that information will be also used to update the look of the triangle, and the newly derived information will be used to label the triangle along with a note about what theorems and calculations were used to derive it. This process will repeat until all edges and vertices are known.</a:t>
            </a:r>
          </a:p>
        </p:txBody>
      </p:sp>
    </p:spTree>
    <p:extLst>
      <p:ext uri="{BB962C8B-B14F-4D97-AF65-F5344CB8AC3E}">
        <p14:creationId xmlns:p14="http://schemas.microsoft.com/office/powerpoint/2010/main" val="3935976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5404-95C7-DE89-BC30-B9878B0FC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E14FA-21AC-FFF4-0C03-1DEA7DA3433B}"/>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75C6BDCA-AD8B-F13F-A752-D0D074B9DE9B}"/>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49</a:t>
            </a:fld>
            <a:endParaRPr lang="en-US" dirty="0"/>
          </a:p>
        </p:txBody>
      </p:sp>
      <p:sp>
        <p:nvSpPr>
          <p:cNvPr id="6" name="Rectangle 5">
            <a:extLst>
              <a:ext uri="{FF2B5EF4-FFF2-40B4-BE49-F238E27FC236}">
                <a16:creationId xmlns:a16="http://schemas.microsoft.com/office/drawing/2014/main" id="{6E521D20-3136-F1E7-E37D-E1F88DA766C2}"/>
              </a:ext>
            </a:extLst>
          </p:cNvPr>
          <p:cNvSpPr>
            <a:spLocks noChangeArrowheads="1"/>
          </p:cNvSpPr>
          <p:nvPr/>
        </p:nvSpPr>
        <p:spPr bwMode="auto">
          <a:xfrm>
            <a:off x="105833" y="1211725"/>
            <a:ext cx="119803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lvl="0" indent="-342900">
              <a:buFont typeface="+mj-lt"/>
              <a:buAutoNum type="arabicPeriod"/>
            </a:pPr>
            <a:r>
              <a:rPr lang="en-US" dirty="0"/>
              <a:t>Create a bullet list of all the known capabilities that the program must have. (10 points)</a:t>
            </a:r>
          </a:p>
          <a:p>
            <a:pPr marL="342900" lvl="0" indent="-342900">
              <a:buFont typeface="+mj-lt"/>
              <a:buAutoNum type="arabicPeriod"/>
            </a:pPr>
            <a:endParaRPr lang="en-US" dirty="0"/>
          </a:p>
          <a:p>
            <a:pPr marL="342900" lvl="0" indent="-342900">
              <a:buFont typeface="+mj-lt"/>
              <a:buAutoNum type="arabicPeriod"/>
            </a:pPr>
            <a:r>
              <a:rPr lang="en-US" dirty="0"/>
              <a:t>Create a bullet list of the known representations the program must have (10 points)</a:t>
            </a:r>
          </a:p>
          <a:p>
            <a:pPr marL="342900" lvl="0" indent="-342900">
              <a:buFont typeface="+mj-lt"/>
              <a:buAutoNum type="arabicPeriod"/>
            </a:pPr>
            <a:endParaRPr lang="en-US" dirty="0"/>
          </a:p>
          <a:p>
            <a:pPr marL="342900" lvl="0" indent="-342900">
              <a:buFont typeface="+mj-lt"/>
              <a:buAutoNum type="arabicPeriod"/>
            </a:pPr>
            <a:r>
              <a:rPr lang="en-US" dirty="0"/>
              <a:t>Create a bullet list of all the (potentially complex) processing the program must do (10 points)</a:t>
            </a:r>
          </a:p>
          <a:p>
            <a:pPr marL="342900" lvl="0" indent="-342900">
              <a:buFont typeface="+mj-lt"/>
              <a:buAutoNum type="arabicPeriod"/>
            </a:pPr>
            <a:endParaRPr lang="en-US" dirty="0"/>
          </a:p>
          <a:p>
            <a:pPr marL="342900" lvl="0" indent="-342900">
              <a:buFont typeface="+mj-lt"/>
              <a:buAutoNum type="arabicPeriod"/>
            </a:pPr>
            <a:r>
              <a:rPr lang="en-US" dirty="0"/>
              <a:t>List 3 clarifying questions you would ask in your meeting and state (1 sentence) why you would ask each question. (10 points)</a:t>
            </a:r>
          </a:p>
        </p:txBody>
      </p:sp>
    </p:spTree>
    <p:extLst>
      <p:ext uri="{BB962C8B-B14F-4D97-AF65-F5344CB8AC3E}">
        <p14:creationId xmlns:p14="http://schemas.microsoft.com/office/powerpoint/2010/main" val="20052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233F5-A464-EC33-517C-0A994D05F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9CED9-9320-0E8E-B19A-D406F51E9638}"/>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8DF55359-8965-1F62-F344-4E8983AD2577}"/>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DA04FFA9-7263-4D4C-0B27-9D1653214D19}"/>
              </a:ext>
            </a:extLst>
          </p:cNvPr>
          <p:cNvSpPr txBox="1"/>
          <p:nvPr/>
        </p:nvSpPr>
        <p:spPr>
          <a:xfrm>
            <a:off x="3292441" y="61518"/>
            <a:ext cx="468449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F</a:t>
            </a:r>
          </a:p>
        </p:txBody>
      </p:sp>
      <p:pic>
        <p:nvPicPr>
          <p:cNvPr id="5" name="Picture 4">
            <a:extLst>
              <a:ext uri="{FF2B5EF4-FFF2-40B4-BE49-F238E27FC236}">
                <a16:creationId xmlns:a16="http://schemas.microsoft.com/office/drawing/2014/main" id="{F74B41E5-4053-9D69-4ADC-0D4F29972FA9}"/>
              </a:ext>
            </a:extLst>
          </p:cNvPr>
          <p:cNvPicPr>
            <a:picLocks noChangeAspect="1"/>
          </p:cNvPicPr>
          <p:nvPr/>
        </p:nvPicPr>
        <p:blipFill>
          <a:blip r:embed="rId2"/>
          <a:stretch>
            <a:fillRect/>
          </a:stretch>
        </p:blipFill>
        <p:spPr>
          <a:xfrm>
            <a:off x="71975" y="553887"/>
            <a:ext cx="11096768" cy="6130469"/>
          </a:xfrm>
          <a:prstGeom prst="rect">
            <a:avLst/>
          </a:prstGeom>
        </p:spPr>
      </p:pic>
    </p:spTree>
    <p:extLst>
      <p:ext uri="{BB962C8B-B14F-4D97-AF65-F5344CB8AC3E}">
        <p14:creationId xmlns:p14="http://schemas.microsoft.com/office/powerpoint/2010/main" val="84404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D5B55-F113-941C-ADE0-73FA8E96B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985F4-A8C2-B522-70B2-28B7867B6ACB}"/>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5967BC05-6C97-35E7-4305-BB53873097B7}"/>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50</a:t>
            </a:fld>
            <a:endParaRPr lang="en-US" dirty="0"/>
          </a:p>
        </p:txBody>
      </p:sp>
      <p:sp>
        <p:nvSpPr>
          <p:cNvPr id="6" name="Rectangle 5">
            <a:extLst>
              <a:ext uri="{FF2B5EF4-FFF2-40B4-BE49-F238E27FC236}">
                <a16:creationId xmlns:a16="http://schemas.microsoft.com/office/drawing/2014/main" id="{EB637121-E39F-0AAB-586B-6DDC06572B43}"/>
              </a:ext>
            </a:extLst>
          </p:cNvPr>
          <p:cNvSpPr>
            <a:spLocks noChangeArrowheads="1"/>
          </p:cNvSpPr>
          <p:nvPr/>
        </p:nvSpPr>
        <p:spPr bwMode="auto">
          <a:xfrm>
            <a:off x="0" y="1240116"/>
            <a:ext cx="1198033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indent="-342900">
              <a:buFont typeface="+mj-lt"/>
              <a:buAutoNum type="arabicPeriod" startAt="5"/>
            </a:pPr>
            <a:r>
              <a:rPr lang="en-US" dirty="0"/>
              <a:t>For this question choose from the following UML diagram types (use each diagram type only once) In one to three sentences, explain your choice. (15 points)</a:t>
            </a:r>
          </a:p>
          <a:p>
            <a:pPr marL="742950" lvl="1" indent="-285750">
              <a:buFont typeface="Arial" panose="020B0604020202020204" pitchFamily="34" charset="0"/>
              <a:buChar char="•"/>
            </a:pPr>
            <a:r>
              <a:rPr lang="en-US" dirty="0"/>
              <a:t>Class diagram</a:t>
            </a:r>
          </a:p>
          <a:p>
            <a:pPr marL="742950" lvl="1" indent="-285750">
              <a:buFont typeface="Arial" panose="020B0604020202020204" pitchFamily="34" charset="0"/>
              <a:buChar char="•"/>
            </a:pPr>
            <a:r>
              <a:rPr lang="en-US" dirty="0"/>
              <a:t>Activity diagram</a:t>
            </a:r>
          </a:p>
          <a:p>
            <a:pPr marL="742950" lvl="1" indent="-285750">
              <a:buFont typeface="Arial" panose="020B0604020202020204" pitchFamily="34" charset="0"/>
              <a:buChar char="•"/>
            </a:pPr>
            <a:r>
              <a:rPr lang="en-US" dirty="0"/>
              <a:t>Use case diagram</a:t>
            </a:r>
          </a:p>
          <a:p>
            <a:pPr marL="742950" lvl="1" indent="-285750">
              <a:buFont typeface="Arial" panose="020B0604020202020204" pitchFamily="34" charset="0"/>
              <a:buChar char="•"/>
            </a:pPr>
            <a:r>
              <a:rPr lang="en-US" dirty="0"/>
              <a:t>Sequence diagram</a:t>
            </a:r>
          </a:p>
          <a:p>
            <a:pPr marL="742950" lvl="1" indent="-285750">
              <a:buFont typeface="Arial" panose="020B0604020202020204" pitchFamily="34" charset="0"/>
              <a:buChar char="•"/>
            </a:pPr>
            <a:r>
              <a:rPr lang="en-US" dirty="0"/>
              <a:t>Component diagram</a:t>
            </a:r>
          </a:p>
          <a:p>
            <a:r>
              <a:rPr lang="en-US" dirty="0"/>
              <a:t> </a:t>
            </a:r>
          </a:p>
          <a:p>
            <a:pPr marL="800100" lvl="1" indent="-342900">
              <a:buFont typeface="+mj-lt"/>
              <a:buAutoNum type="alphaLcPeriod"/>
            </a:pPr>
            <a:r>
              <a:rPr lang="en-US" dirty="0"/>
              <a:t>Figuring out if the latest user entered information can be used to derive any additional information. Why?</a:t>
            </a:r>
          </a:p>
          <a:p>
            <a:pPr marL="800100" lvl="1" indent="-342900">
              <a:buFont typeface="+mj-lt"/>
              <a:buAutoNum type="alphaLcPeriod"/>
            </a:pPr>
            <a:endParaRPr lang="en-US" dirty="0"/>
          </a:p>
          <a:p>
            <a:pPr marL="800100" lvl="1" indent="-342900">
              <a:buFont typeface="+mj-lt"/>
              <a:buAutoNum type="alphaLcPeriod"/>
            </a:pPr>
            <a:r>
              <a:rPr lang="en-US" dirty="0"/>
              <a:t>Showing all the ways in which a user can interact with the program. Why?</a:t>
            </a:r>
          </a:p>
          <a:p>
            <a:pPr marL="800100" lvl="1" indent="-342900">
              <a:buFont typeface="+mj-lt"/>
              <a:buAutoNum type="alphaLcPeriod"/>
            </a:pPr>
            <a:endParaRPr lang="en-US" dirty="0"/>
          </a:p>
          <a:p>
            <a:pPr marL="800100" lvl="1" indent="-342900">
              <a:buFont typeface="+mj-lt"/>
              <a:buAutoNum type="alphaLcPeriod"/>
            </a:pPr>
            <a:r>
              <a:rPr lang="en-US" dirty="0"/>
              <a:t>Grouping similar capabilities, representations, and processing into logical entities. Why?</a:t>
            </a:r>
          </a:p>
          <a:p>
            <a:pPr marL="800100" lvl="1" indent="-342900">
              <a:buFont typeface="+mj-lt"/>
              <a:buAutoNum type="alphaLcPeriod"/>
            </a:pPr>
            <a:endParaRPr lang="en-US" dirty="0"/>
          </a:p>
          <a:p>
            <a:pPr marL="800100" lvl="1" indent="-342900">
              <a:buFont typeface="+mj-lt"/>
              <a:buAutoNum type="alphaLcPeriod"/>
            </a:pPr>
            <a:r>
              <a:rPr lang="en-US" dirty="0"/>
              <a:t>Showing high-level interactions among the major building blocks of the program. Why?</a:t>
            </a:r>
          </a:p>
          <a:p>
            <a:pPr marL="800100" lvl="1" indent="-342900">
              <a:buFont typeface="+mj-lt"/>
              <a:buAutoNum type="alphaLcPeriod"/>
            </a:pPr>
            <a:endParaRPr lang="en-US" dirty="0"/>
          </a:p>
          <a:p>
            <a:pPr marL="800100" lvl="1" indent="-342900">
              <a:buFont typeface="+mj-lt"/>
              <a:buAutoNum type="alphaLcPeriod"/>
            </a:pPr>
            <a:r>
              <a:rPr lang="en-US" dirty="0"/>
              <a:t>Showing the order in which high-level interactions would take place for a given user interaction. Why?</a:t>
            </a:r>
          </a:p>
        </p:txBody>
      </p:sp>
    </p:spTree>
    <p:extLst>
      <p:ext uri="{BB962C8B-B14F-4D97-AF65-F5344CB8AC3E}">
        <p14:creationId xmlns:p14="http://schemas.microsoft.com/office/powerpoint/2010/main" val="778708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E5D2-632A-94EF-5CDE-FDA4278D1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60270-5CC5-FBB6-C5E8-E6C4B1A83F90}"/>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9FC6E516-E67D-7D6B-187B-944F74A7E7FD}"/>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51</a:t>
            </a:fld>
            <a:endParaRPr lang="en-US" dirty="0"/>
          </a:p>
        </p:txBody>
      </p:sp>
      <p:sp>
        <p:nvSpPr>
          <p:cNvPr id="6" name="Rectangle 5">
            <a:extLst>
              <a:ext uri="{FF2B5EF4-FFF2-40B4-BE49-F238E27FC236}">
                <a16:creationId xmlns:a16="http://schemas.microsoft.com/office/drawing/2014/main" id="{E722AFDF-00DE-3F45-8A64-E8425079FAD8}"/>
              </a:ext>
            </a:extLst>
          </p:cNvPr>
          <p:cNvSpPr>
            <a:spLocks noChangeArrowheads="1"/>
          </p:cNvSpPr>
          <p:nvPr/>
        </p:nvSpPr>
        <p:spPr bwMode="auto">
          <a:xfrm>
            <a:off x="0" y="788650"/>
            <a:ext cx="1198033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indent="-342900">
              <a:buFont typeface="+mj-lt"/>
              <a:buAutoNum type="arabicPeriod" startAt="6"/>
            </a:pPr>
            <a:r>
              <a:rPr lang="en-US" sz="1600" dirty="0"/>
              <a:t>For this question choose from the following list of core design principles (use each core principle only once; not all will be used) Choose the design principle that best describes the reason behind the action described. In one to three sentences, explain your choice. (15 points)</a:t>
            </a:r>
          </a:p>
          <a:p>
            <a:pPr marL="742950" lvl="1" indent="-285750">
              <a:buFont typeface="Arial" panose="020B0604020202020204" pitchFamily="34" charset="0"/>
              <a:buChar char="•"/>
            </a:pPr>
            <a:r>
              <a:rPr lang="en-US" sz="1600" dirty="0"/>
              <a:t>Divide and conquer (Separation of concerns)</a:t>
            </a:r>
          </a:p>
          <a:p>
            <a:pPr marL="742950" lvl="1" indent="-285750">
              <a:buFont typeface="Arial" panose="020B0604020202020204" pitchFamily="34" charset="0"/>
              <a:buChar char="•"/>
            </a:pPr>
            <a:r>
              <a:rPr lang="en-US" sz="1600" dirty="0"/>
              <a:t>Abstraction</a:t>
            </a:r>
          </a:p>
          <a:p>
            <a:pPr marL="742950" lvl="1" indent="-285750">
              <a:buFont typeface="Arial" panose="020B0604020202020204" pitchFamily="34" charset="0"/>
              <a:buChar char="•"/>
            </a:pPr>
            <a:r>
              <a:rPr lang="en-US" sz="1600" dirty="0"/>
              <a:t>Focus on the transfer of information</a:t>
            </a:r>
          </a:p>
          <a:p>
            <a:pPr marL="742950" lvl="1" indent="-285750">
              <a:buFont typeface="Arial" panose="020B0604020202020204" pitchFamily="34" charset="0"/>
              <a:buChar char="•"/>
            </a:pPr>
            <a:r>
              <a:rPr lang="en-US" sz="1600" dirty="0"/>
              <a:t>Build software that exhibits effective modularity</a:t>
            </a:r>
          </a:p>
          <a:p>
            <a:pPr marL="742950" lvl="1" indent="-285750">
              <a:buFont typeface="Arial" panose="020B0604020202020204" pitchFamily="34" charset="0"/>
              <a:buChar char="•"/>
            </a:pPr>
            <a:r>
              <a:rPr lang="en-US" sz="1600" dirty="0"/>
              <a:t>Look for patterns</a:t>
            </a:r>
          </a:p>
          <a:p>
            <a:pPr marL="742950" lvl="1" indent="-285750">
              <a:buFont typeface="Arial" panose="020B0604020202020204" pitchFamily="34" charset="0"/>
              <a:buChar char="•"/>
            </a:pPr>
            <a:r>
              <a:rPr lang="en-US" sz="1600" dirty="0"/>
              <a:t>Represent problems and solutions from a number of different perspectives</a:t>
            </a:r>
          </a:p>
          <a:p>
            <a:pPr marL="742950" lvl="1" indent="-285750">
              <a:buFont typeface="Arial" panose="020B0604020202020204" pitchFamily="34" charset="0"/>
              <a:buChar char="•"/>
            </a:pPr>
            <a:r>
              <a:rPr lang="en-US" sz="1600" dirty="0"/>
              <a:t>Remember that someone will maintain the software</a:t>
            </a:r>
          </a:p>
          <a:p>
            <a:pPr marL="742950" lvl="1" indent="-285750">
              <a:buFont typeface="Arial" panose="020B0604020202020204" pitchFamily="34" charset="0"/>
              <a:buChar char="•"/>
            </a:pPr>
            <a:r>
              <a:rPr lang="en-US" sz="1600" dirty="0"/>
              <a:t>Adjust granularity as you define the plan/design</a:t>
            </a:r>
          </a:p>
          <a:p>
            <a:pPr marL="742950" lvl="1" indent="-285750">
              <a:buFont typeface="Arial" panose="020B0604020202020204" pitchFamily="34" charset="0"/>
              <a:buChar char="•"/>
            </a:pPr>
            <a:r>
              <a:rPr lang="en-US" sz="1600" dirty="0"/>
              <a:t>Design of data is as important as design of processing</a:t>
            </a:r>
          </a:p>
          <a:p>
            <a:r>
              <a:rPr lang="en-US" sz="1600" dirty="0"/>
              <a:t> </a:t>
            </a:r>
          </a:p>
          <a:p>
            <a:pPr marL="800100" lvl="1" indent="-342900">
              <a:buFont typeface="+mj-lt"/>
              <a:buAutoNum type="alphaLcPeriod"/>
            </a:pPr>
            <a:r>
              <a:rPr lang="en-US" sz="1600" dirty="0"/>
              <a:t>You do a pencil and paper exercise to trace what happens when a user selects an edge and specifies that it is 10 units long.</a:t>
            </a:r>
          </a:p>
          <a:p>
            <a:pPr marL="800100" lvl="1" indent="-342900">
              <a:buFont typeface="+mj-lt"/>
              <a:buAutoNum type="alphaLcPeriod"/>
            </a:pPr>
            <a:endParaRPr lang="en-US" sz="1600" dirty="0"/>
          </a:p>
          <a:p>
            <a:pPr marL="800100" lvl="1" indent="-342900">
              <a:buFont typeface="+mj-lt"/>
              <a:buAutoNum type="alphaLcPeriod"/>
            </a:pPr>
            <a:r>
              <a:rPr lang="en-US" sz="1600" dirty="0"/>
              <a:t>Although you don’t implement it, you heavily document the code for how you see the eventual implementation of circles fitting in the current code.</a:t>
            </a:r>
          </a:p>
          <a:p>
            <a:pPr marL="800100" lvl="1" indent="-342900">
              <a:buFont typeface="+mj-lt"/>
              <a:buAutoNum type="alphaLcPeriod"/>
            </a:pPr>
            <a:endParaRPr lang="en-US" sz="1600" dirty="0"/>
          </a:p>
          <a:p>
            <a:pPr marL="800100" lvl="1" indent="-342900">
              <a:buFont typeface="+mj-lt"/>
              <a:buAutoNum type="alphaLcPeriod"/>
            </a:pPr>
            <a:r>
              <a:rPr lang="en-US" sz="1600" dirty="0"/>
              <a:t>You spend time on how you want triangles (or what is currently known about them) to be specified, independent of how you plan on storing them in memory.</a:t>
            </a:r>
          </a:p>
          <a:p>
            <a:pPr marL="800100" lvl="1" indent="-342900">
              <a:buFont typeface="+mj-lt"/>
              <a:buAutoNum type="alphaLcPeriod"/>
            </a:pPr>
            <a:endParaRPr lang="en-US" sz="1600" dirty="0"/>
          </a:p>
          <a:p>
            <a:pPr marL="800100" lvl="1" indent="-342900">
              <a:buFont typeface="+mj-lt"/>
              <a:buAutoNum type="alphaLcPeriod"/>
            </a:pPr>
            <a:r>
              <a:rPr lang="en-US" sz="1600" dirty="0"/>
              <a:t>In looking ahead at implementing circles and any polygons in addition to triangles you conclude that adding polygons should be easier than adding circles.</a:t>
            </a:r>
          </a:p>
        </p:txBody>
      </p:sp>
    </p:spTree>
    <p:extLst>
      <p:ext uri="{BB962C8B-B14F-4D97-AF65-F5344CB8AC3E}">
        <p14:creationId xmlns:p14="http://schemas.microsoft.com/office/powerpoint/2010/main" val="995072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37765-3A0D-DC74-8167-2916AE3DF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F6B54-272F-3A46-281A-42A9872A8926}"/>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57C23282-2F9F-03E4-D063-C8D5CC78E4CC}"/>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52</a:t>
            </a:fld>
            <a:endParaRPr lang="en-US" dirty="0"/>
          </a:p>
        </p:txBody>
      </p:sp>
      <p:sp>
        <p:nvSpPr>
          <p:cNvPr id="6" name="Rectangle 5">
            <a:extLst>
              <a:ext uri="{FF2B5EF4-FFF2-40B4-BE49-F238E27FC236}">
                <a16:creationId xmlns:a16="http://schemas.microsoft.com/office/drawing/2014/main" id="{9FDB0366-0B85-D5EF-03EE-4967BEC7BBD4}"/>
              </a:ext>
            </a:extLst>
          </p:cNvPr>
          <p:cNvSpPr>
            <a:spLocks noChangeArrowheads="1"/>
          </p:cNvSpPr>
          <p:nvPr/>
        </p:nvSpPr>
        <p:spPr bwMode="auto">
          <a:xfrm>
            <a:off x="0" y="2927696"/>
            <a:ext cx="1198033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indent="-342900">
              <a:buFont typeface="+mj-lt"/>
              <a:buAutoNum type="arabicPeriod" startAt="7"/>
            </a:pPr>
            <a:r>
              <a:rPr lang="en-US" sz="1800" dirty="0">
                <a:effectLst/>
                <a:latin typeface="Calibri" panose="020F0502020204030204" pitchFamily="34" charset="0"/>
                <a:ea typeface="Calibri" panose="020F0502020204030204" pitchFamily="34" charset="0"/>
                <a:cs typeface="Times New Roman" panose="02020603050405020304" pitchFamily="18" charset="0"/>
              </a:rPr>
              <a:t>Describe in outline form the steps you would take to complete the design and implementation of the geometry assistant program described at the beginning of this exam. You do not need to draw diagrams but should explain what types of diagrams you might use and when. For each diagram mentioned, list the high-level content that it would include. Use references back to previous steps to describe iterative processes. Your answer should be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two pages (no more). (30 points)</a:t>
            </a:r>
          </a:p>
          <a:p>
            <a:endParaRPr lang="en-US" sz="1600" dirty="0"/>
          </a:p>
        </p:txBody>
      </p:sp>
    </p:spTree>
    <p:extLst>
      <p:ext uri="{BB962C8B-B14F-4D97-AF65-F5344CB8AC3E}">
        <p14:creationId xmlns:p14="http://schemas.microsoft.com/office/powerpoint/2010/main" val="1532710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C3EBD-7336-C227-D7A8-6BFE1BB56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B789-D4C2-F267-F022-8BB9D3FB3496}"/>
              </a:ext>
            </a:extLst>
          </p:cNvPr>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Midterm review</a:t>
            </a:r>
          </a:p>
        </p:txBody>
      </p:sp>
      <p:sp>
        <p:nvSpPr>
          <p:cNvPr id="6" name="TextBox 5">
            <a:extLst>
              <a:ext uri="{FF2B5EF4-FFF2-40B4-BE49-F238E27FC236}">
                <a16:creationId xmlns:a16="http://schemas.microsoft.com/office/drawing/2014/main" id="{36221B39-DB83-A2AA-A569-6CC2A0A09E3C}"/>
              </a:ext>
            </a:extLst>
          </p:cNvPr>
          <p:cNvSpPr txBox="1"/>
          <p:nvPr/>
        </p:nvSpPr>
        <p:spPr>
          <a:xfrm>
            <a:off x="1286510" y="3167380"/>
            <a:ext cx="7768590" cy="1754326"/>
          </a:xfrm>
          <a:prstGeom prst="rect">
            <a:avLst/>
          </a:prstGeom>
          <a:noFill/>
        </p:spPr>
        <p:txBody>
          <a:bodyPr wrap="square" rtlCol="0">
            <a:spAutoFit/>
          </a:bodyPr>
          <a:lstStyle/>
          <a:p>
            <a:pPr lvl="1" algn="ctr"/>
            <a:r>
              <a:rPr lang="en-US" sz="3600" dirty="0"/>
              <a:t>From </a:t>
            </a:r>
            <a:r>
              <a:rPr lang="en-US" sz="3600"/>
              <a:t>Fall 2022</a:t>
            </a:r>
            <a:endParaRPr lang="en-US" sz="3600" dirty="0"/>
          </a:p>
          <a:p>
            <a:pPr marL="742950" lvl="1" indent="-285750" algn="ctr">
              <a:buFont typeface="Wingdings" panose="05000000000000000000" pitchFamily="2" charset="2"/>
              <a:buChar char="§"/>
            </a:pPr>
            <a:endParaRPr lang="en-US" sz="3600" dirty="0"/>
          </a:p>
          <a:p>
            <a:pPr lvl="1" algn="ctr"/>
            <a:endParaRPr lang="en-US" sz="3600" dirty="0"/>
          </a:p>
        </p:txBody>
      </p:sp>
      <p:sp>
        <p:nvSpPr>
          <p:cNvPr id="4" name="Slide Number Placeholder 2">
            <a:extLst>
              <a:ext uri="{FF2B5EF4-FFF2-40B4-BE49-F238E27FC236}">
                <a16:creationId xmlns:a16="http://schemas.microsoft.com/office/drawing/2014/main" id="{84AFAA59-3547-4E31-6F71-6FDEF530E82F}"/>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53</a:t>
            </a:fld>
            <a:endParaRPr lang="en-US" dirty="0"/>
          </a:p>
        </p:txBody>
      </p:sp>
      <p:sp>
        <p:nvSpPr>
          <p:cNvPr id="3" name="TextBox 2">
            <a:extLst>
              <a:ext uri="{FF2B5EF4-FFF2-40B4-BE49-F238E27FC236}">
                <a16:creationId xmlns:a16="http://schemas.microsoft.com/office/drawing/2014/main" id="{44672BCC-D5FE-D1A4-5A1A-18FB6A00DAE0}"/>
              </a:ext>
            </a:extLst>
          </p:cNvPr>
          <p:cNvSpPr txBox="1"/>
          <p:nvPr/>
        </p:nvSpPr>
        <p:spPr>
          <a:xfrm>
            <a:off x="1112921" y="4355432"/>
            <a:ext cx="3525253" cy="2031325"/>
          </a:xfrm>
          <a:prstGeom prst="rect">
            <a:avLst/>
          </a:prstGeom>
          <a:noFill/>
        </p:spPr>
        <p:txBody>
          <a:bodyPr wrap="square" rtlCol="0">
            <a:spAutoFit/>
          </a:bodyPr>
          <a:lstStyle/>
          <a:p>
            <a:r>
              <a:rPr lang="en-US" b="1" u="sng" dirty="0"/>
              <a:t>Question #	Team name</a:t>
            </a:r>
          </a:p>
          <a:p>
            <a:r>
              <a:rPr lang="en-US" dirty="0"/>
              <a:t>7 (from 2021)	Azerbaijan</a:t>
            </a:r>
          </a:p>
          <a:p>
            <a:r>
              <a:rPr lang="en-US" dirty="0"/>
              <a:t>1		Bro</a:t>
            </a:r>
          </a:p>
          <a:p>
            <a:r>
              <a:rPr lang="en-US" dirty="0"/>
              <a:t>2		C</a:t>
            </a:r>
          </a:p>
          <a:p>
            <a:r>
              <a:rPr lang="en-US" dirty="0"/>
              <a:t>3		D</a:t>
            </a:r>
          </a:p>
          <a:p>
            <a:r>
              <a:rPr lang="en-US" dirty="0"/>
              <a:t>4		</a:t>
            </a:r>
            <a:r>
              <a:rPr lang="en-US" dirty="0" err="1"/>
              <a:t>Edmame</a:t>
            </a:r>
            <a:endParaRPr lang="en-US" dirty="0"/>
          </a:p>
          <a:p>
            <a:r>
              <a:rPr lang="en-US" dirty="0"/>
              <a:t>5		F</a:t>
            </a:r>
          </a:p>
        </p:txBody>
      </p:sp>
    </p:spTree>
    <p:extLst>
      <p:ext uri="{BB962C8B-B14F-4D97-AF65-F5344CB8AC3E}">
        <p14:creationId xmlns:p14="http://schemas.microsoft.com/office/powerpoint/2010/main" val="2124784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06F0-9642-42AD-6F79-581CB587D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8E582-D43E-C7A0-CC8F-E191CAB8287B}"/>
              </a:ext>
            </a:extLst>
          </p:cNvPr>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a:extLst>
              <a:ext uri="{FF2B5EF4-FFF2-40B4-BE49-F238E27FC236}">
                <a16:creationId xmlns:a16="http://schemas.microsoft.com/office/drawing/2014/main" id="{9E6B5BDF-6DAD-CFC3-67C8-2426B73A95C3}"/>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54</a:t>
            </a:fld>
            <a:endParaRPr lang="en-US" dirty="0"/>
          </a:p>
        </p:txBody>
      </p:sp>
      <p:sp>
        <p:nvSpPr>
          <p:cNvPr id="6" name="Rectangle 5">
            <a:extLst>
              <a:ext uri="{FF2B5EF4-FFF2-40B4-BE49-F238E27FC236}">
                <a16:creationId xmlns:a16="http://schemas.microsoft.com/office/drawing/2014/main" id="{6E02E8C0-7ECC-2CF3-B685-866A12404292}"/>
              </a:ext>
            </a:extLst>
          </p:cNvPr>
          <p:cNvSpPr>
            <a:spLocks noChangeArrowheads="1"/>
          </p:cNvSpPr>
          <p:nvPr/>
        </p:nvSpPr>
        <p:spPr bwMode="auto">
          <a:xfrm>
            <a:off x="0" y="-21806"/>
            <a:ext cx="11980333" cy="645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CISC-6100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Software Engineering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Midterm -- Fall 2022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Background scenario for questions </a:t>
            </a:r>
            <a:r>
              <a:rPr lang="en-US" sz="1600" u="sng" dirty="0">
                <a:effectLst/>
                <a:latin typeface="Calibri" panose="020F0502020204030204" pitchFamily="34" charset="0"/>
                <a:ea typeface="Calibri" panose="020F0502020204030204" pitchFamily="34" charset="0"/>
                <a:cs typeface="Times New Roman" panose="02020603050405020304" pitchFamily="18" charset="0"/>
              </a:rPr>
              <a:t>all</a:t>
            </a:r>
            <a:r>
              <a:rPr lang="en-US" sz="1600" dirty="0">
                <a:effectLst/>
                <a:latin typeface="Calibri" panose="020F0502020204030204" pitchFamily="34" charset="0"/>
                <a:ea typeface="Calibri" panose="020F0502020204030204" pitchFamily="34" charset="0"/>
                <a:cs typeface="Times New Roman" panose="02020603050405020304" pitchFamily="18" charset="0"/>
              </a:rPr>
              <a:t> questions:</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You and your college roommate decide you want to put together your two skill sets and your shared love of tea to create a startup company selling iced tea. Your roommate is a Health and Nutrition major whose name is Han. You are you, a Software Engineer. Your idea for market differentiation is that you will use feedback from social media to drive a machine learning algorithm that will periodically tweak your various iced tea products. You’ve decided to name your company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MajoriTea</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Your description of how your factory will work follows: A conveyor will carry empty cans to a filling station where the currently selected type of iced tea (unsweetened, sweetened, or diet) made from the most up-to-date recipe will fill the can and top it. From there it will go to a labelling station where labels are printed with the type of type of tea, ingredients, nutritional information, and artwork. Finally, the finished product will go to an area where it can be manually boxed. A console provides an interface for an operator to specify which type of tea is to be produced, a button to start the operation, a button to stop the operation, and a system status display. The fill station should be thought of as a black box, but with APIs that can be used to control the amount of all the possible ingredients that go into a specific type of tea. The machine learning algorithm, also to be thought of as a black box, uses these APIs to tweak the tea recipe based on data collected from social media which is stored in a database. The filling station and the labelling station both have sensors to detect ‘out of resources’ and can force a stop of the operation.</a:t>
            </a:r>
          </a:p>
          <a:p>
            <a:pPr marL="342900" marR="0" lvl="0" indent="-342900">
              <a:lnSpc>
                <a:spcPct val="107000"/>
              </a:lnSpc>
              <a:spcBef>
                <a:spcPts val="0"/>
              </a:spcBef>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From the description of the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MajoriTea</a:t>
            </a:r>
            <a:r>
              <a:rPr lang="en-US" sz="1600" dirty="0">
                <a:effectLst/>
                <a:latin typeface="Calibri" panose="020F0502020204030204" pitchFamily="34" charset="0"/>
                <a:ea typeface="Calibri" panose="020F0502020204030204" pitchFamily="34" charset="0"/>
                <a:cs typeface="Times New Roman" panose="02020603050405020304" pitchFamily="18" charset="0"/>
              </a:rPr>
              <a:t> factory above list all the major components required to implement the factory/system described. (10 points)</a:t>
            </a:r>
          </a:p>
          <a:p>
            <a:pPr lvl="0"/>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6164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62364A-7E35-BA17-49A1-709687F0E5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833" y="4279264"/>
            <a:ext cx="5986780" cy="2578735"/>
          </a:xfrm>
          <a:prstGeom prst="rect">
            <a:avLst/>
          </a:prstGeom>
          <a:noFill/>
        </p:spPr>
      </p:pic>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55</a:t>
            </a:fld>
            <a:endParaRPr lang="en-US" dirty="0"/>
          </a:p>
        </p:txBody>
      </p:sp>
      <p:sp>
        <p:nvSpPr>
          <p:cNvPr id="6" name="Rectangle 5"/>
          <p:cNvSpPr>
            <a:spLocks noChangeArrowheads="1"/>
          </p:cNvSpPr>
          <p:nvPr/>
        </p:nvSpPr>
        <p:spPr bwMode="auto">
          <a:xfrm>
            <a:off x="0" y="-3327"/>
            <a:ext cx="11980333" cy="31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R="0" lvl="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  Which of the following diagrams would be the best to show your overall system plan to your business partner/roommate, Han? Why? (20 points)</a:t>
            </a:r>
          </a:p>
        </p:txBody>
      </p:sp>
      <p:pic>
        <p:nvPicPr>
          <p:cNvPr id="4" name="Picture 3">
            <a:extLst>
              <a:ext uri="{FF2B5EF4-FFF2-40B4-BE49-F238E27FC236}">
                <a16:creationId xmlns:a16="http://schemas.microsoft.com/office/drawing/2014/main" id="{5C1C3A2D-EDFA-0904-0F77-3B61B8F7F1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12058"/>
            <a:ext cx="5871210" cy="3560445"/>
          </a:xfrm>
          <a:prstGeom prst="rect">
            <a:avLst/>
          </a:prstGeom>
          <a:noFill/>
        </p:spPr>
      </p:pic>
      <p:sp>
        <p:nvSpPr>
          <p:cNvPr id="5" name="TextBox 4">
            <a:extLst>
              <a:ext uri="{FF2B5EF4-FFF2-40B4-BE49-F238E27FC236}">
                <a16:creationId xmlns:a16="http://schemas.microsoft.com/office/drawing/2014/main" id="{5A05752D-42EA-5086-D809-2843C73BD003}"/>
              </a:ext>
            </a:extLst>
          </p:cNvPr>
          <p:cNvSpPr txBox="1"/>
          <p:nvPr/>
        </p:nvSpPr>
        <p:spPr>
          <a:xfrm>
            <a:off x="0" y="309323"/>
            <a:ext cx="466725" cy="369332"/>
          </a:xfrm>
          <a:prstGeom prst="rect">
            <a:avLst/>
          </a:prstGeom>
          <a:noFill/>
        </p:spPr>
        <p:txBody>
          <a:bodyPr wrap="square" rtlCol="0">
            <a:spAutoFit/>
          </a:bodyPr>
          <a:lstStyle/>
          <a:p>
            <a:r>
              <a:rPr lang="en-US" dirty="0"/>
              <a:t>a.</a:t>
            </a:r>
          </a:p>
        </p:txBody>
      </p:sp>
      <p:pic>
        <p:nvPicPr>
          <p:cNvPr id="7" name="Picture 6">
            <a:extLst>
              <a:ext uri="{FF2B5EF4-FFF2-40B4-BE49-F238E27FC236}">
                <a16:creationId xmlns:a16="http://schemas.microsoft.com/office/drawing/2014/main" id="{73C7164E-4B99-D986-600C-5958334685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90166" y="329643"/>
            <a:ext cx="6084570" cy="3340735"/>
          </a:xfrm>
          <a:prstGeom prst="rect">
            <a:avLst/>
          </a:prstGeom>
          <a:noFill/>
          <a:ln>
            <a:solidFill>
              <a:schemeClr val="accent1"/>
            </a:solidFill>
          </a:ln>
        </p:spPr>
      </p:pic>
      <p:sp>
        <p:nvSpPr>
          <p:cNvPr id="8" name="TextBox 7">
            <a:extLst>
              <a:ext uri="{FF2B5EF4-FFF2-40B4-BE49-F238E27FC236}">
                <a16:creationId xmlns:a16="http://schemas.microsoft.com/office/drawing/2014/main" id="{D15F2690-1457-9033-3954-6E0006496612}"/>
              </a:ext>
            </a:extLst>
          </p:cNvPr>
          <p:cNvSpPr txBox="1"/>
          <p:nvPr/>
        </p:nvSpPr>
        <p:spPr>
          <a:xfrm>
            <a:off x="5990166" y="309323"/>
            <a:ext cx="466725" cy="369332"/>
          </a:xfrm>
          <a:prstGeom prst="rect">
            <a:avLst/>
          </a:prstGeom>
          <a:noFill/>
        </p:spPr>
        <p:txBody>
          <a:bodyPr wrap="square" rtlCol="0">
            <a:spAutoFit/>
          </a:bodyPr>
          <a:lstStyle/>
          <a:p>
            <a:r>
              <a:rPr lang="en-US" dirty="0"/>
              <a:t>b.</a:t>
            </a:r>
          </a:p>
        </p:txBody>
      </p:sp>
      <p:sp>
        <p:nvSpPr>
          <p:cNvPr id="12" name="TextBox 11">
            <a:extLst>
              <a:ext uri="{FF2B5EF4-FFF2-40B4-BE49-F238E27FC236}">
                <a16:creationId xmlns:a16="http://schemas.microsoft.com/office/drawing/2014/main" id="{89EF7D8D-B66F-F822-E37A-02D3DC1E5F50}"/>
              </a:ext>
            </a:extLst>
          </p:cNvPr>
          <p:cNvSpPr txBox="1"/>
          <p:nvPr/>
        </p:nvSpPr>
        <p:spPr>
          <a:xfrm>
            <a:off x="127855" y="4277582"/>
            <a:ext cx="466725"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201301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369668"/>
            <a:ext cx="11980333"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What type of UML diagram might be best suited to show how the Machine Learning module could work? Why? (10 points)</a:t>
            </a:r>
          </a:p>
        </p:txBody>
      </p:sp>
      <p:sp>
        <p:nvSpPr>
          <p:cNvPr id="2" name="Rectangle 1">
            <a:extLst>
              <a:ext uri="{FF2B5EF4-FFF2-40B4-BE49-F238E27FC236}">
                <a16:creationId xmlns:a16="http://schemas.microsoft.com/office/drawing/2014/main" id="{255570C8-E28D-35BE-E37F-29A99F9EEB02}"/>
              </a:ext>
            </a:extLst>
          </p:cNvPr>
          <p:cNvSpPr>
            <a:spLocks noChangeArrowheads="1"/>
          </p:cNvSpPr>
          <p:nvPr/>
        </p:nvSpPr>
        <p:spPr bwMode="auto">
          <a:xfrm>
            <a:off x="0" y="1151911"/>
            <a:ext cx="11980333" cy="5710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R="0" lvl="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4.  At least 2 requirements discussed in the project description that are missing from the design specification diagrams:</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Creating labels based on current tea type and recipe</a:t>
            </a:r>
          </a:p>
          <a:p>
            <a:pPr marL="742950" marR="0" lvl="1" indent="-285750">
              <a:lnSpc>
                <a:spcPct val="107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Label maker and fill station signaling resource status back to the operator interface and out-of-resources to the conveyor controller</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a. Explain how design omission can become more costly as progress on the project goes forward. (3-7 sentences) (20 points)</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b. Given your explanation in a, which of the two missing requirements would be the more costly to fix as time goes on? Why? (10 points)</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c. Given the ‘core principles’ of design (week 5 slides starting on slide 30, or from the book) and the design omission of not including the out-of-resource exception to the conveyor controller, which core principle, if followed better, would have caught that omission? Which type of UML diagram is best for your chosen core principle. (10 points)</a:t>
            </a:r>
          </a:p>
          <a:p>
            <a:pPr marL="457200" marR="0">
              <a:lnSpc>
                <a:spcPct val="107000"/>
              </a:lnSpc>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d. Choose either of the two omissions and describe which phase (or type) of testing would have caught the omission. Why/how? (10 points)</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395900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5570C8-E28D-35BE-E37F-29A99F9EEB02}"/>
              </a:ext>
            </a:extLst>
          </p:cNvPr>
          <p:cNvSpPr>
            <a:spLocks noChangeArrowheads="1"/>
          </p:cNvSpPr>
          <p:nvPr/>
        </p:nvSpPr>
        <p:spPr bwMode="auto">
          <a:xfrm>
            <a:off x="211667" y="733079"/>
            <a:ext cx="11980333"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R="0" lvl="0">
              <a:lnSpc>
                <a:spcPct val="107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5</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process model would you follow for this project? Why? (10 points)</a:t>
            </a: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103443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Midterm review</a:t>
            </a:r>
          </a:p>
        </p:txBody>
      </p:sp>
      <p:sp>
        <p:nvSpPr>
          <p:cNvPr id="6" name="TextBox 5"/>
          <p:cNvSpPr txBox="1"/>
          <p:nvPr/>
        </p:nvSpPr>
        <p:spPr>
          <a:xfrm>
            <a:off x="1286510" y="3167380"/>
            <a:ext cx="7768590" cy="1754326"/>
          </a:xfrm>
          <a:prstGeom prst="rect">
            <a:avLst/>
          </a:prstGeom>
          <a:noFill/>
        </p:spPr>
        <p:txBody>
          <a:bodyPr wrap="square" rtlCol="0">
            <a:spAutoFit/>
          </a:bodyPr>
          <a:lstStyle/>
          <a:p>
            <a:pPr lvl="1" algn="ctr"/>
            <a:r>
              <a:rPr lang="en-US" sz="3600" dirty="0"/>
              <a:t>From Fall 2021</a:t>
            </a:r>
          </a:p>
          <a:p>
            <a:pPr marL="742950" lvl="1" indent="-285750" algn="ctr">
              <a:buFont typeface="Wingdings" panose="05000000000000000000" pitchFamily="2" charset="2"/>
              <a:buChar char="§"/>
            </a:pPr>
            <a:endParaRPr lang="en-US" sz="3600" dirty="0"/>
          </a:p>
          <a:p>
            <a:pPr lvl="1" algn="ctr"/>
            <a:endParaRPr lang="en-US" sz="3600" dirty="0"/>
          </a:p>
        </p:txBody>
      </p:sp>
      <p:sp>
        <p:nvSpPr>
          <p:cNvPr id="4" name="Slide Number Placeholder 2">
            <a:extLst>
              <a:ext uri="{FF2B5EF4-FFF2-40B4-BE49-F238E27FC236}">
                <a16:creationId xmlns:a16="http://schemas.microsoft.com/office/drawing/2014/main" id="{878FE404-0721-A344-83DB-6E4933446AEE}"/>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58</a:t>
            </a:fld>
            <a:endParaRPr lang="en-US" dirty="0"/>
          </a:p>
        </p:txBody>
      </p:sp>
    </p:spTree>
    <p:extLst>
      <p:ext uri="{BB962C8B-B14F-4D97-AF65-F5344CB8AC3E}">
        <p14:creationId xmlns:p14="http://schemas.microsoft.com/office/powerpoint/2010/main" val="2985651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59</a:t>
            </a:fld>
            <a:endParaRPr lang="en-US" dirty="0"/>
          </a:p>
        </p:txBody>
      </p:sp>
      <p:sp>
        <p:nvSpPr>
          <p:cNvPr id="5" name="TextBox 4"/>
          <p:cNvSpPr txBox="1"/>
          <p:nvPr/>
        </p:nvSpPr>
        <p:spPr>
          <a:xfrm>
            <a:off x="181154" y="810884"/>
            <a:ext cx="12010846" cy="5878532"/>
          </a:xfrm>
          <a:prstGeom prst="rect">
            <a:avLst/>
          </a:prstGeom>
          <a:noFill/>
        </p:spPr>
        <p:txBody>
          <a:bodyPr wrap="square" rtlCol="0">
            <a:spAutoFit/>
          </a:bodyPr>
          <a:lstStyle/>
          <a:p>
            <a:pPr>
              <a:lnSpc>
                <a:spcPct val="115000"/>
              </a:lnSpc>
            </a:pPr>
            <a:r>
              <a:rPr lang="en-US" sz="1600" dirty="0">
                <a:latin typeface="Arial" panose="020B0604020202020204" pitchFamily="34" charset="0"/>
                <a:ea typeface="Arial" panose="020B0604020202020204" pitchFamily="34" charset="0"/>
              </a:rPr>
              <a:t>All questions on the exam will relate to the following scenario:</a:t>
            </a:r>
          </a:p>
          <a:p>
            <a:pPr marL="228600" marR="0">
              <a:lnSpc>
                <a:spcPct val="115000"/>
              </a:lnSpc>
              <a:spcBef>
                <a:spcPts val="0"/>
              </a:spcBef>
              <a:spcAft>
                <a:spcPts val="0"/>
              </a:spcAft>
            </a:pPr>
            <a:r>
              <a:rPr lang="en-US" sz="1600" dirty="0">
                <a:latin typeface="Arial" panose="020B0604020202020204" pitchFamily="34" charset="0"/>
                <a:ea typeface="Arial" panose="020B0604020202020204" pitchFamily="34" charset="0"/>
              </a:rPr>
              <a:t>Your team has been asked to design and implement a video game for pool (billiards). The application will allow for selecting from a menu of different pool games and number of teams/players. For each player’s turn a representation of the cue stick can be manipulated to strike the cue ball in a desired direction and speed. The result of this will be a graphical representation of ball movement, including balls hitting other balls, balls hitting walls, and balls going into pockets. The program will update a display of scores after each shot and declare a winner when according to the rules of the game being played the game is over.</a:t>
            </a:r>
          </a:p>
          <a:p>
            <a:pPr>
              <a:lnSpc>
                <a:spcPct val="115000"/>
              </a:lnSpc>
            </a:pPr>
            <a:r>
              <a:rPr lang="en-US" sz="1600" dirty="0">
                <a:latin typeface="Arial" panose="020B0604020202020204" pitchFamily="34" charset="0"/>
                <a:ea typeface="Arial" panose="020B0604020202020204" pitchFamily="34" charset="0"/>
              </a:rPr>
              <a:t> </a:t>
            </a:r>
          </a:p>
          <a:p>
            <a:pPr marL="342900" marR="0" lvl="0" indent="-342900">
              <a:lnSpc>
                <a:spcPct val="115000"/>
              </a:lnSpc>
              <a:spcBef>
                <a:spcPts val="0"/>
              </a:spcBef>
              <a:spcAft>
                <a:spcPts val="0"/>
              </a:spcAft>
              <a:buFont typeface="+mj-lt"/>
              <a:buAutoNum type="arabicPeriod"/>
            </a:pPr>
            <a:r>
              <a:rPr lang="en-US" sz="1600" dirty="0">
                <a:latin typeface="Arial" panose="020B0604020202020204" pitchFamily="34" charset="0"/>
                <a:ea typeface="Arial" panose="020B0604020202020204" pitchFamily="34" charset="0"/>
              </a:rPr>
              <a:t>What could be the main modules or high-level components of a solution? Provide a sentence or two description of what the module would do/include. (10 points)</a:t>
            </a:r>
          </a:p>
          <a:p>
            <a:pPr marR="0" lvl="0">
              <a:lnSpc>
                <a:spcPct val="115000"/>
              </a:lnSpc>
              <a:spcBef>
                <a:spcPts val="0"/>
              </a:spcBef>
              <a:spcAft>
                <a:spcPts val="0"/>
              </a:spcAft>
            </a:pPr>
            <a:endParaRPr lang="en-US" sz="1600" dirty="0">
              <a:latin typeface="Arial" panose="020B0604020202020204" pitchFamily="34" charset="0"/>
              <a:ea typeface="Arial" panose="020B0604020202020204" pitchFamily="34" charset="0"/>
            </a:endParaRPr>
          </a:p>
          <a:p>
            <a:r>
              <a:rPr lang="en-US" sz="1600" b="1" u="sng" dirty="0">
                <a:solidFill>
                  <a:srgbClr val="FF0000"/>
                </a:solidFill>
              </a:rPr>
              <a:t>GUI component</a:t>
            </a:r>
            <a:r>
              <a:rPr lang="en-US" sz="1600" dirty="0">
                <a:solidFill>
                  <a:srgbClr val="FF0000"/>
                </a:solidFill>
              </a:rPr>
              <a:t>: Where the menu component, pool games component, and event handler component would live. Where the player and creator first interact, from there a request is made to the event handling component  </a:t>
            </a:r>
            <a:r>
              <a:rPr lang="en-US" sz="1600" b="1" i="1" dirty="0">
                <a:solidFill>
                  <a:srgbClr val="FF0000"/>
                </a:solidFill>
              </a:rPr>
              <a:t>(User input and graphical/animated output)</a:t>
            </a:r>
            <a:endParaRPr lang="en-US" sz="1600" dirty="0">
              <a:solidFill>
                <a:srgbClr val="FF0000"/>
              </a:solidFill>
            </a:endParaRPr>
          </a:p>
          <a:p>
            <a:r>
              <a:rPr lang="en-US" sz="1600" dirty="0">
                <a:solidFill>
                  <a:srgbClr val="FF0000"/>
                </a:solidFill>
              </a:rPr>
              <a:t> </a:t>
            </a:r>
          </a:p>
          <a:p>
            <a:r>
              <a:rPr lang="en-US" sz="1600" b="1" u="sng" dirty="0">
                <a:solidFill>
                  <a:srgbClr val="FF0000"/>
                </a:solidFill>
              </a:rPr>
              <a:t>Event Handling Component</a:t>
            </a:r>
            <a:r>
              <a:rPr lang="en-US" sz="1600" dirty="0">
                <a:solidFill>
                  <a:srgbClr val="FF0000"/>
                </a:solidFill>
              </a:rPr>
              <a:t>: that gets the representations and runs the algorithms necessary to play. This can make requests to the representation, algorithms, and library components</a:t>
            </a:r>
          </a:p>
          <a:p>
            <a:r>
              <a:rPr lang="en-US" sz="1600" dirty="0">
                <a:solidFill>
                  <a:srgbClr val="FF0000"/>
                </a:solidFill>
              </a:rPr>
              <a:t> </a:t>
            </a:r>
          </a:p>
          <a:p>
            <a:r>
              <a:rPr lang="en-US" sz="1600" b="1" u="sng" dirty="0">
                <a:solidFill>
                  <a:srgbClr val="FF0000"/>
                </a:solidFill>
              </a:rPr>
              <a:t>Representation component </a:t>
            </a:r>
            <a:r>
              <a:rPr lang="en-US" sz="1600" dirty="0">
                <a:solidFill>
                  <a:srgbClr val="FF0000"/>
                </a:solidFill>
              </a:rPr>
              <a:t>- where the cue stick, cue ball, pool table, team/player profiles, scoreboard would live. Makes requests to library </a:t>
            </a:r>
          </a:p>
          <a:p>
            <a:r>
              <a:rPr lang="en-US" sz="1600" dirty="0">
                <a:solidFill>
                  <a:srgbClr val="FF0000"/>
                </a:solidFill>
              </a:rPr>
              <a:t> </a:t>
            </a:r>
          </a:p>
          <a:p>
            <a:r>
              <a:rPr lang="en-US" sz="1600" b="1" u="sng" dirty="0">
                <a:solidFill>
                  <a:srgbClr val="FF0000"/>
                </a:solidFill>
              </a:rPr>
              <a:t>Algorithms component </a:t>
            </a:r>
            <a:r>
              <a:rPr lang="en-US" sz="1600" dirty="0">
                <a:solidFill>
                  <a:srgbClr val="FF0000"/>
                </a:solidFill>
              </a:rPr>
              <a:t>- algorithms to calculate the ball’s movement when hit with the stick, when it hits a wall, another ball, algorithms to calculate the score and declare a winner. Algorithms makes requests to representations  </a:t>
            </a:r>
            <a:r>
              <a:rPr lang="en-US" sz="1600" b="1" i="1" dirty="0">
                <a:solidFill>
                  <a:srgbClr val="FF0000"/>
                </a:solidFill>
              </a:rPr>
              <a:t>(Physics engine and game engine)</a:t>
            </a:r>
            <a:endParaRPr lang="en-US" sz="1600" dirty="0">
              <a:solidFill>
                <a:srgbClr val="FF0000"/>
              </a:solidFill>
            </a:endParaRPr>
          </a:p>
          <a:p>
            <a:r>
              <a:rPr lang="en-US" sz="1600" dirty="0">
                <a:solidFill>
                  <a:srgbClr val="FF0000"/>
                </a:solidFill>
              </a:rPr>
              <a:t> </a:t>
            </a:r>
          </a:p>
          <a:p>
            <a:r>
              <a:rPr lang="en-US" sz="1600" b="1" u="sng" dirty="0">
                <a:solidFill>
                  <a:srgbClr val="FF0000"/>
                </a:solidFill>
              </a:rPr>
              <a:t>Library component: </a:t>
            </a:r>
            <a:r>
              <a:rPr lang="en-US" sz="1600" dirty="0">
                <a:solidFill>
                  <a:srgbClr val="FF0000"/>
                </a:solidFill>
              </a:rPr>
              <a:t>Has the variety of pool games available, Saves the game</a:t>
            </a:r>
          </a:p>
        </p:txBody>
      </p:sp>
    </p:spTree>
    <p:extLst>
      <p:ext uri="{BB962C8B-B14F-4D97-AF65-F5344CB8AC3E}">
        <p14:creationId xmlns:p14="http://schemas.microsoft.com/office/powerpoint/2010/main" val="1279421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18A91-5468-5FD0-8D9E-919C58EA5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FBCF7-5660-BE36-C090-4153F8D51E8C}"/>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D2372D7A-CB55-92B0-FAC3-249DF466CB87}"/>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7B3871BA-F0FC-6127-3EFE-157C51060612}"/>
              </a:ext>
            </a:extLst>
          </p:cNvPr>
          <p:cNvSpPr txBox="1"/>
          <p:nvPr/>
        </p:nvSpPr>
        <p:spPr>
          <a:xfrm>
            <a:off x="3292441" y="61518"/>
            <a:ext cx="468449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F</a:t>
            </a:r>
          </a:p>
        </p:txBody>
      </p:sp>
      <p:pic>
        <p:nvPicPr>
          <p:cNvPr id="6" name="Picture 5">
            <a:extLst>
              <a:ext uri="{FF2B5EF4-FFF2-40B4-BE49-F238E27FC236}">
                <a16:creationId xmlns:a16="http://schemas.microsoft.com/office/drawing/2014/main" id="{6C959A88-8A81-910B-4ECA-044114B1A262}"/>
              </a:ext>
            </a:extLst>
          </p:cNvPr>
          <p:cNvPicPr>
            <a:picLocks noChangeAspect="1"/>
          </p:cNvPicPr>
          <p:nvPr/>
        </p:nvPicPr>
        <p:blipFill>
          <a:blip r:embed="rId2"/>
          <a:stretch>
            <a:fillRect/>
          </a:stretch>
        </p:blipFill>
        <p:spPr>
          <a:xfrm>
            <a:off x="131145" y="615549"/>
            <a:ext cx="12065534" cy="5460398"/>
          </a:xfrm>
          <a:prstGeom prst="rect">
            <a:avLst/>
          </a:prstGeom>
        </p:spPr>
      </p:pic>
    </p:spTree>
    <p:extLst>
      <p:ext uri="{BB962C8B-B14F-4D97-AF65-F5344CB8AC3E}">
        <p14:creationId xmlns:p14="http://schemas.microsoft.com/office/powerpoint/2010/main" val="4237389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6001643"/>
          </a:xfrm>
          <a:prstGeom prst="rect">
            <a:avLst/>
          </a:prstGeom>
          <a:noFill/>
        </p:spPr>
        <p:txBody>
          <a:bodyPr wrap="square" rtlCol="0">
            <a:spAutoFit/>
          </a:bodyPr>
          <a:lstStyle/>
          <a:p>
            <a:pPr marL="284163" indent="-284163" defTabSz="284163" fontAlgn="base"/>
            <a:r>
              <a:rPr lang="en-US" sz="1600" dirty="0"/>
              <a:t>2.	From the scenario above and the further information presented in parts a-e identify a ‘core principle’ from the list below that best describes the principle being used. Explain your choice in 1-3 sentences. (30 points)</a:t>
            </a:r>
          </a:p>
          <a:p>
            <a:pPr fontAlgn="base"/>
            <a:endParaRPr lang="en-US" sz="1600" dirty="0"/>
          </a:p>
          <a:p>
            <a:pPr fontAlgn="base"/>
            <a:r>
              <a:rPr lang="en-US" sz="1600" dirty="0"/>
              <a:t>•	Divide and conquer (Separation of concerns)</a:t>
            </a:r>
          </a:p>
          <a:p>
            <a:pPr fontAlgn="base"/>
            <a:r>
              <a:rPr lang="en-US" sz="1600" dirty="0"/>
              <a:t>•	Abstraction</a:t>
            </a:r>
          </a:p>
          <a:p>
            <a:pPr fontAlgn="base"/>
            <a:r>
              <a:rPr lang="en-US" sz="1600" dirty="0"/>
              <a:t>•	Focus on transfer of information</a:t>
            </a:r>
          </a:p>
          <a:p>
            <a:pPr fontAlgn="base"/>
            <a:r>
              <a:rPr lang="en-US" sz="1600" dirty="0"/>
              <a:t>•	Build software that exhibits effective modularity</a:t>
            </a:r>
          </a:p>
          <a:p>
            <a:pPr fontAlgn="base"/>
            <a:r>
              <a:rPr lang="en-US" sz="1600" dirty="0"/>
              <a:t>•	Look for patterns</a:t>
            </a:r>
          </a:p>
          <a:p>
            <a:pPr fontAlgn="base"/>
            <a:r>
              <a:rPr lang="en-US" sz="1600" dirty="0"/>
              <a:t>•	Represent problems and solutions from a number of different perspectives</a:t>
            </a:r>
          </a:p>
          <a:p>
            <a:pPr fontAlgn="base"/>
            <a:r>
              <a:rPr lang="en-US" sz="1600" dirty="0"/>
              <a:t>•	Remember that someone will maintain the software</a:t>
            </a:r>
          </a:p>
          <a:p>
            <a:pPr fontAlgn="base"/>
            <a:endParaRPr lang="en-US" sz="1600" dirty="0"/>
          </a:p>
          <a:p>
            <a:pPr marL="284163" lvl="0" indent="-284163"/>
            <a:r>
              <a:rPr lang="en-US" sz="1600" dirty="0"/>
              <a:t>a.	During brainstorming the team identifies that calculating a ball’s movement after it has been struck, detecting collisions, and reacting to a ball being sunk (falls into a pocket) are all part of what happens during a player’s turn, but are different enough activities that individual components should be created for each of them.</a:t>
            </a:r>
          </a:p>
          <a:p>
            <a:pPr marL="284163" indent="-284163"/>
            <a:r>
              <a:rPr lang="en-US" sz="1600" dirty="0"/>
              <a:t> </a:t>
            </a:r>
          </a:p>
          <a:p>
            <a:r>
              <a:rPr lang="en-US" sz="1600" b="1" u="sng" dirty="0">
                <a:solidFill>
                  <a:srgbClr val="FF0000"/>
                </a:solidFill>
              </a:rPr>
              <a:t>Divide and Conquer</a:t>
            </a:r>
            <a:r>
              <a:rPr lang="en-US" sz="1600" dirty="0">
                <a:solidFill>
                  <a:srgbClr val="FF0000"/>
                </a:solidFill>
              </a:rPr>
              <a:t>: This specific scenario speaks to the core principle divide and conquer or “separation of concerns” because the development team determined that these functionalities should remain apart. </a:t>
            </a:r>
            <a:r>
              <a:rPr lang="en-US" sz="1600" b="1" dirty="0">
                <a:solidFill>
                  <a:srgbClr val="FF0000"/>
                </a:solidFill>
              </a:rPr>
              <a:t>(The team has determined that there would be minimal overlap or reuse of code among the components so could easily be done separately.)</a:t>
            </a:r>
          </a:p>
          <a:p>
            <a:r>
              <a:rPr lang="en-US" sz="1600" dirty="0"/>
              <a:t> </a:t>
            </a:r>
          </a:p>
          <a:p>
            <a:pPr marL="342900" lvl="0" indent="-342900">
              <a:buAutoNum type="alphaLcPeriod" startAt="2"/>
            </a:pPr>
            <a:r>
              <a:rPr lang="en-US" sz="1600" dirty="0"/>
              <a:t>During the same brainstorming session as in ‘a.’ the team decides that determining a ball’s path after it collides with another ball, after it hits a wall, and after it hits a pocket are all similar enough to be parts of the same component.</a:t>
            </a:r>
          </a:p>
          <a:p>
            <a:pPr marL="342900" lvl="0" indent="-342900">
              <a:buAutoNum type="alphaLcPeriod" startAt="2"/>
            </a:pPr>
            <a:endParaRPr lang="en-US" sz="1600" dirty="0"/>
          </a:p>
          <a:p>
            <a:pPr lvl="0"/>
            <a:r>
              <a:rPr lang="en-US" sz="1600" b="1" u="sng" dirty="0">
                <a:solidFill>
                  <a:srgbClr val="FF0000"/>
                </a:solidFill>
              </a:rPr>
              <a:t>Look for patterns</a:t>
            </a:r>
            <a:r>
              <a:rPr lang="en-US" sz="1600" dirty="0">
                <a:solidFill>
                  <a:srgbClr val="FF0000"/>
                </a:solidFill>
              </a:rPr>
              <a:t>: If a pattern is recurrent, the solution can be effectively reused to save time and resources that would otherwise be spent rehashing the same solutions. Reducing the pattern to one solution is </a:t>
            </a:r>
            <a:r>
              <a:rPr lang="en-US" sz="1600" strike="sngStrike" dirty="0">
                <a:solidFill>
                  <a:srgbClr val="FF0000"/>
                </a:solidFill>
              </a:rPr>
              <a:t>parsimonious</a:t>
            </a:r>
            <a:r>
              <a:rPr lang="en-US" sz="1600" dirty="0">
                <a:solidFill>
                  <a:srgbClr val="FF0000"/>
                </a:solidFill>
              </a:rPr>
              <a:t> </a:t>
            </a:r>
            <a:r>
              <a:rPr lang="en-US" sz="1600" b="1" dirty="0">
                <a:solidFill>
                  <a:srgbClr val="FF0000"/>
                </a:solidFill>
              </a:rPr>
              <a:t>efficient</a:t>
            </a:r>
            <a:r>
              <a:rPr lang="en-US" sz="1600" dirty="0">
                <a:solidFill>
                  <a:srgbClr val="FF0000"/>
                </a:solidFill>
              </a:rPr>
              <a: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60</a:t>
            </a:fld>
            <a:endParaRPr lang="en-US" dirty="0"/>
          </a:p>
        </p:txBody>
      </p:sp>
    </p:spTree>
    <p:extLst>
      <p:ext uri="{BB962C8B-B14F-4D97-AF65-F5344CB8AC3E}">
        <p14:creationId xmlns:p14="http://schemas.microsoft.com/office/powerpoint/2010/main" val="302869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4770537"/>
          </a:xfrm>
          <a:prstGeom prst="rect">
            <a:avLst/>
          </a:prstGeom>
          <a:noFill/>
        </p:spPr>
        <p:txBody>
          <a:bodyPr wrap="square" rtlCol="0">
            <a:spAutoFit/>
          </a:bodyPr>
          <a:lstStyle/>
          <a:p>
            <a:pPr marL="284163" indent="-284163" defTabSz="284163" fontAlgn="base"/>
            <a:r>
              <a:rPr lang="en-US" sz="1600" dirty="0"/>
              <a:t>2.	From the scenario above and the further information presented in parts a-e identify a ‘core principle’ from the list below that best describes the principle being used. Explain your choice in 1-3 sentences. (30 points)</a:t>
            </a:r>
          </a:p>
          <a:p>
            <a:pPr fontAlgn="base"/>
            <a:endParaRPr lang="en-US" sz="1600" dirty="0"/>
          </a:p>
          <a:p>
            <a:pPr fontAlgn="base"/>
            <a:r>
              <a:rPr lang="en-US" sz="1600" dirty="0"/>
              <a:t>•	Divide and conquer (Separation of concerns)</a:t>
            </a:r>
          </a:p>
          <a:p>
            <a:pPr fontAlgn="base"/>
            <a:r>
              <a:rPr lang="en-US" sz="1600" dirty="0"/>
              <a:t>•	Abstraction</a:t>
            </a:r>
          </a:p>
          <a:p>
            <a:pPr fontAlgn="base"/>
            <a:r>
              <a:rPr lang="en-US" sz="1600" dirty="0"/>
              <a:t>•	Focus on transfer of information</a:t>
            </a:r>
          </a:p>
          <a:p>
            <a:pPr fontAlgn="base"/>
            <a:r>
              <a:rPr lang="en-US" sz="1600" dirty="0"/>
              <a:t>•	Build software that exhibits effective modularity</a:t>
            </a:r>
          </a:p>
          <a:p>
            <a:pPr fontAlgn="base"/>
            <a:r>
              <a:rPr lang="en-US" sz="1600" dirty="0"/>
              <a:t>•	Look for patterns</a:t>
            </a:r>
          </a:p>
          <a:p>
            <a:pPr fontAlgn="base"/>
            <a:r>
              <a:rPr lang="en-US" sz="1600" dirty="0"/>
              <a:t>•	Represent problems and solutions from a number of different perspectives</a:t>
            </a:r>
          </a:p>
          <a:p>
            <a:pPr fontAlgn="base"/>
            <a:r>
              <a:rPr lang="en-US" sz="1600" dirty="0"/>
              <a:t>•	Remember that someone will maintain the software</a:t>
            </a:r>
          </a:p>
          <a:p>
            <a:pPr fontAlgn="base"/>
            <a:endParaRPr lang="en-US" sz="1600" dirty="0"/>
          </a:p>
          <a:p>
            <a:pPr marL="342900" lvl="0" indent="-342900">
              <a:buFont typeface="+mj-lt"/>
              <a:buAutoNum type="alphaLcPeriod" startAt="3"/>
            </a:pPr>
            <a:r>
              <a:rPr lang="en-US" sz="1600" dirty="0"/>
              <a:t>Part way through the implementation an original design decision is found to be incomplete. The project leader then assigns a team member to update the original design documents to reflect the change to be made.</a:t>
            </a:r>
          </a:p>
          <a:p>
            <a:pPr lvl="0"/>
            <a:r>
              <a:rPr lang="en-US" sz="1600" dirty="0"/>
              <a:t> </a:t>
            </a:r>
          </a:p>
          <a:p>
            <a:r>
              <a:rPr lang="en-US" sz="1600" dirty="0">
                <a:solidFill>
                  <a:srgbClr val="FF0000"/>
                </a:solidFill>
              </a:rPr>
              <a:t>In this particular scenario, the team decided to document and write the breakthroughs the development team has realized, after the implementation started, project leader makes the decision to update the design documents. This action will justify the reasoning behind the approach and will provide a clear approach to the next company/team who will eventually continue developing/maintaining the project. Therefore, the project leader focused on "</a:t>
            </a:r>
            <a:r>
              <a:rPr lang="en-US" sz="1600" b="1" u="sng" dirty="0">
                <a:solidFill>
                  <a:srgbClr val="FF0000"/>
                </a:solidFill>
              </a:rPr>
              <a:t>remember that someone will maintain the software</a:t>
            </a:r>
            <a:r>
              <a:rPr lang="en-US" sz="1600" dirty="0">
                <a:solidFill>
                  <a:srgbClr val="FF0000"/>
                </a:solidFill>
              </a:rPr>
              <a:t>" by making this decision and made sure that the information and reasoning is not lost in the process.</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61</a:t>
            </a:fld>
            <a:endParaRPr lang="en-US" dirty="0"/>
          </a:p>
        </p:txBody>
      </p:sp>
    </p:spTree>
    <p:extLst>
      <p:ext uri="{BB962C8B-B14F-4D97-AF65-F5344CB8AC3E}">
        <p14:creationId xmlns:p14="http://schemas.microsoft.com/office/powerpoint/2010/main" val="1041924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5478423"/>
          </a:xfrm>
          <a:prstGeom prst="rect">
            <a:avLst/>
          </a:prstGeom>
          <a:noFill/>
        </p:spPr>
        <p:txBody>
          <a:bodyPr wrap="square" rtlCol="0">
            <a:spAutoFit/>
          </a:bodyPr>
          <a:lstStyle/>
          <a:p>
            <a:pPr marL="284163" indent="-284163" defTabSz="284163" fontAlgn="base"/>
            <a:r>
              <a:rPr lang="en-US" sz="1400" dirty="0"/>
              <a:t>2.	From the scenario above and the further information presented in parts a-e identify a ‘core principle’ from the list below that best describes the principle being used. Explain your choice in 1-3 sentences. (30 points)</a:t>
            </a:r>
          </a:p>
          <a:p>
            <a:pPr fontAlgn="base"/>
            <a:endParaRPr lang="en-US" sz="1400" dirty="0"/>
          </a:p>
          <a:p>
            <a:pPr fontAlgn="base"/>
            <a:r>
              <a:rPr lang="en-US" sz="1400" dirty="0"/>
              <a:t>•	Divide and conquer (Separation of concerns)</a:t>
            </a:r>
          </a:p>
          <a:p>
            <a:pPr fontAlgn="base"/>
            <a:r>
              <a:rPr lang="en-US" sz="1400" dirty="0"/>
              <a:t>•	Abstraction</a:t>
            </a:r>
          </a:p>
          <a:p>
            <a:pPr fontAlgn="base"/>
            <a:r>
              <a:rPr lang="en-US" sz="1400" dirty="0"/>
              <a:t>•	Focus on transfer of information</a:t>
            </a:r>
          </a:p>
          <a:p>
            <a:pPr fontAlgn="base"/>
            <a:r>
              <a:rPr lang="en-US" sz="1400" dirty="0"/>
              <a:t>•	Build software that exhibits effective modularity</a:t>
            </a:r>
          </a:p>
          <a:p>
            <a:pPr fontAlgn="base"/>
            <a:r>
              <a:rPr lang="en-US" sz="1400" dirty="0"/>
              <a:t>•	Look for patterns</a:t>
            </a:r>
          </a:p>
          <a:p>
            <a:pPr fontAlgn="base"/>
            <a:r>
              <a:rPr lang="en-US" sz="1400" dirty="0"/>
              <a:t>•	Represent problems and solutions from a number of different perspectives</a:t>
            </a:r>
          </a:p>
          <a:p>
            <a:pPr fontAlgn="base"/>
            <a:r>
              <a:rPr lang="en-US" sz="1400" dirty="0"/>
              <a:t>•	Remember that someone will maintain the software</a:t>
            </a:r>
          </a:p>
          <a:p>
            <a:pPr fontAlgn="base"/>
            <a:endParaRPr lang="en-US" sz="1400" dirty="0"/>
          </a:p>
          <a:p>
            <a:pPr marL="342900" lvl="0" indent="-342900">
              <a:buFont typeface="+mj-lt"/>
              <a:buAutoNum type="alphaLcPeriod" startAt="4"/>
            </a:pPr>
            <a:r>
              <a:rPr lang="en-US" sz="1400" dirty="0"/>
              <a:t>UML use case diagrams were used to show how the end result would be interacted with from a user’s point of view. Sequence diagrams were used to show the primary call sequence among the identified modules. Activity diagrams were used to develop algorithms for determining a ball’s motion once struck. </a:t>
            </a:r>
          </a:p>
          <a:p>
            <a:pPr lvl="0"/>
            <a:r>
              <a:rPr lang="en-US" sz="1400" dirty="0"/>
              <a:t> </a:t>
            </a:r>
          </a:p>
          <a:p>
            <a:r>
              <a:rPr lang="en-US" sz="1400" dirty="0">
                <a:solidFill>
                  <a:srgbClr val="FF0000"/>
                </a:solidFill>
              </a:rPr>
              <a:t>The core principle here is </a:t>
            </a:r>
            <a:r>
              <a:rPr lang="en-US" sz="1400" b="1" u="sng" dirty="0">
                <a:solidFill>
                  <a:srgbClr val="FF0000"/>
                </a:solidFill>
              </a:rPr>
              <a:t>representing the problem and solutions from several different perspectives</a:t>
            </a:r>
            <a:r>
              <a:rPr lang="en-US" sz="1400" dirty="0">
                <a:solidFill>
                  <a:srgbClr val="FF0000"/>
                </a:solidFill>
              </a:rPr>
              <a:t>. These diagrams all represent how the application will be used and how it works at different levels. </a:t>
            </a:r>
            <a:r>
              <a:rPr lang="en-US" sz="1400" b="1" dirty="0">
                <a:solidFill>
                  <a:srgbClr val="FF0000"/>
                </a:solidFill>
              </a:rPr>
              <a:t>(These diagrams each use the best practices that describe different aspects of an overall design.)</a:t>
            </a:r>
          </a:p>
          <a:p>
            <a:endParaRPr lang="en-US" sz="1400" b="1" dirty="0">
              <a:solidFill>
                <a:srgbClr val="FF0000"/>
              </a:solidFill>
            </a:endParaRPr>
          </a:p>
          <a:p>
            <a:pPr marL="342900" indent="-342900">
              <a:buFont typeface="+mj-lt"/>
              <a:buAutoNum type="alphaLcPeriod" startAt="5"/>
            </a:pPr>
            <a:r>
              <a:rPr lang="en-US" sz="1400" dirty="0"/>
              <a:t>After determining the attributes required to model a pool ball, the team spends considerable time determining what information about each ball will be required for a component to calculate its new location at a specified time after it has been hit, what information will be required to detect collisions, and what information is needed to update scores.</a:t>
            </a:r>
          </a:p>
          <a:p>
            <a:pPr marL="342900" indent="-342900">
              <a:buFont typeface="+mj-lt"/>
              <a:buAutoNum type="alphaLcPeriod" startAt="4"/>
            </a:pPr>
            <a:endParaRPr lang="en-US" sz="1400" dirty="0"/>
          </a:p>
          <a:p>
            <a:r>
              <a:rPr lang="en-US" sz="1400" dirty="0">
                <a:solidFill>
                  <a:srgbClr val="FF0000"/>
                </a:solidFill>
              </a:rPr>
              <a:t>The core principle here is </a:t>
            </a:r>
            <a:r>
              <a:rPr lang="en-US" sz="1400" b="1" u="sng" dirty="0">
                <a:solidFill>
                  <a:srgbClr val="FF0000"/>
                </a:solidFill>
              </a:rPr>
              <a:t>focusing on the transfer of information</a:t>
            </a:r>
            <a:r>
              <a:rPr lang="en-US" sz="1400" dirty="0">
                <a:solidFill>
                  <a:srgbClr val="FF0000"/>
                </a:solidFill>
              </a:rPr>
              <a:t>. The team is trying to determine what information is needed for their different components to work as they expect.</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62</a:t>
            </a:fld>
            <a:endParaRPr lang="en-US" dirty="0"/>
          </a:p>
        </p:txBody>
      </p:sp>
    </p:spTree>
    <p:extLst>
      <p:ext uri="{BB962C8B-B14F-4D97-AF65-F5344CB8AC3E}">
        <p14:creationId xmlns:p14="http://schemas.microsoft.com/office/powerpoint/2010/main" val="977251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63</a:t>
            </a:fld>
            <a:endParaRPr lang="en-US" dirty="0"/>
          </a:p>
        </p:txBody>
      </p:sp>
      <p:sp>
        <p:nvSpPr>
          <p:cNvPr id="6" name="Rectangle 5"/>
          <p:cNvSpPr>
            <a:spLocks noChangeArrowheads="1"/>
          </p:cNvSpPr>
          <p:nvPr/>
        </p:nvSpPr>
        <p:spPr bwMode="auto">
          <a:xfrm>
            <a:off x="0" y="899234"/>
            <a:ext cx="11980333"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3"/>
            </a:pPr>
            <a:r>
              <a:rPr lang="en-US" sz="1400" dirty="0">
                <a:ea typeface="Arial" panose="020B0604020202020204" pitchFamily="34" charset="0"/>
              </a:rPr>
              <a:t>For each of the descriptions presented in parts a-e identify a UML diagram from the list below that could be used in the design process to represent the problem. Explain your choice in 1-3 sentences. (30 points)</a:t>
            </a:r>
          </a:p>
          <a:p>
            <a:pPr marL="457200" marR="0">
              <a:lnSpc>
                <a:spcPct val="115000"/>
              </a:lnSpc>
              <a:spcBef>
                <a:spcPts val="0"/>
              </a:spcBef>
              <a:spcAft>
                <a:spcPts val="0"/>
              </a:spcAft>
            </a:pPr>
            <a:r>
              <a:rPr lang="en-US" sz="1400" dirty="0">
                <a:ea typeface="Arial" panose="020B0604020202020204" pitchFamily="34" charset="0"/>
              </a:rPr>
              <a:t> </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Use case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Activity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Component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Sequence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Class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State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Deployment diagram</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dirty="0">
                <a:ea typeface="Arial" panose="020B0604020202020204" pitchFamily="34" charset="0"/>
              </a:rPr>
              <a:t>Describing all the information, access, and processing that should be implemented for pool balls, cue stick, pool table.</a:t>
            </a:r>
          </a:p>
          <a:p>
            <a:pPr marL="742950" marR="0" lvl="1" indent="-285750">
              <a:lnSpc>
                <a:spcPct val="115000"/>
              </a:lnSpc>
              <a:spcBef>
                <a:spcPts val="0"/>
              </a:spcBef>
              <a:spcAft>
                <a:spcPts val="0"/>
              </a:spcAft>
              <a:buFont typeface="+mj-lt"/>
              <a:buAutoNum type="alphaLcPeriod"/>
            </a:pPr>
            <a:endParaRPr lang="en-US" sz="1400" dirty="0">
              <a:ea typeface="Arial" panose="020B0604020202020204" pitchFamily="34" charset="0"/>
            </a:endParaRPr>
          </a:p>
          <a:p>
            <a:pPr marR="0" lvl="1">
              <a:lnSpc>
                <a:spcPct val="115000"/>
              </a:lnSpc>
              <a:spcBef>
                <a:spcPts val="0"/>
              </a:spcBef>
              <a:spcAft>
                <a:spcPts val="0"/>
              </a:spcAft>
            </a:pPr>
            <a:r>
              <a:rPr lang="en-US" sz="1400" dirty="0">
                <a:solidFill>
                  <a:srgbClr val="FF0000"/>
                </a:solidFill>
              </a:rPr>
              <a:t>To model classes, including their attributes, operating and their relationships and associations with other classes, UML provides </a:t>
            </a:r>
            <a:r>
              <a:rPr lang="en-US" sz="1400" b="1" u="sng" dirty="0">
                <a:solidFill>
                  <a:srgbClr val="FF0000"/>
                </a:solidFill>
              </a:rPr>
              <a:t>class diagrams</a:t>
            </a:r>
            <a:r>
              <a:rPr lang="en-US" sz="1400" dirty="0">
                <a:solidFill>
                  <a:srgbClr val="FF0000"/>
                </a:solidFill>
              </a:rPr>
              <a:t>. Class diagram will provide a static/structural view of the system and include all the necessary information of each component.</a:t>
            </a:r>
            <a:endParaRPr lang="en-US" sz="1400" dirty="0">
              <a:solidFill>
                <a:srgbClr val="FF0000"/>
              </a:solidFill>
              <a:ea typeface="Arial" panose="020B0604020202020204" pitchFamily="34" charset="0"/>
            </a:endParaRPr>
          </a:p>
          <a:p>
            <a:pPr marL="742950" marR="0" lvl="1" indent="-285750">
              <a:lnSpc>
                <a:spcPct val="115000"/>
              </a:lnSpc>
              <a:spcBef>
                <a:spcPts val="0"/>
              </a:spcBef>
              <a:spcAft>
                <a:spcPts val="0"/>
              </a:spcAft>
              <a:buFont typeface="+mj-lt"/>
              <a:buAutoNum type="alphaLcPeriod"/>
            </a:pPr>
            <a:endParaRPr lang="en-US" sz="1400" dirty="0">
              <a:ea typeface="Arial" panose="020B0604020202020204" pitchFamily="34" charset="0"/>
            </a:endParaRPr>
          </a:p>
          <a:p>
            <a:pPr marL="800100" marR="0" lvl="1" indent="-342900">
              <a:lnSpc>
                <a:spcPct val="115000"/>
              </a:lnSpc>
              <a:spcBef>
                <a:spcPts val="0"/>
              </a:spcBef>
              <a:spcAft>
                <a:spcPts val="0"/>
              </a:spcAft>
              <a:buFont typeface="+mj-lt"/>
              <a:buAutoNum type="alphaLcPeriod" startAt="2"/>
            </a:pPr>
            <a:r>
              <a:rPr lang="en-US" sz="1400" dirty="0">
                <a:ea typeface="Arial" panose="020B0604020202020204" pitchFamily="34" charset="0"/>
              </a:rPr>
              <a:t>Showing all the interactions the game players can have with the game.</a:t>
            </a:r>
          </a:p>
          <a:p>
            <a:pPr marL="800100" marR="0" lvl="1" indent="-342900">
              <a:lnSpc>
                <a:spcPct val="115000"/>
              </a:lnSpc>
              <a:spcBef>
                <a:spcPts val="0"/>
              </a:spcBef>
              <a:spcAft>
                <a:spcPts val="0"/>
              </a:spcAft>
              <a:buFont typeface="+mj-lt"/>
              <a:buAutoNum type="alphaLcPeriod" startAt="2"/>
            </a:pPr>
            <a:endParaRPr lang="en-US" sz="1400" dirty="0">
              <a:ea typeface="Arial" panose="020B0604020202020204" pitchFamily="34" charset="0"/>
            </a:endParaRPr>
          </a:p>
          <a:p>
            <a:pPr lvl="1">
              <a:lnSpc>
                <a:spcPct val="115000"/>
              </a:lnSpc>
              <a:spcBef>
                <a:spcPts val="0"/>
              </a:spcBef>
              <a:spcAft>
                <a:spcPts val="0"/>
              </a:spcAft>
            </a:pPr>
            <a:r>
              <a:rPr lang="en-US" sz="1400" dirty="0">
                <a:solidFill>
                  <a:srgbClr val="FF0000"/>
                </a:solidFill>
              </a:rPr>
              <a:t>In this case, we are summarizing the detail of the system users and the users’ interaction with the system a </a:t>
            </a:r>
            <a:r>
              <a:rPr lang="en-US" sz="1400" b="1" u="sng" dirty="0">
                <a:solidFill>
                  <a:srgbClr val="FF0000"/>
                </a:solidFill>
              </a:rPr>
              <a:t>use case diagram </a:t>
            </a:r>
            <a:r>
              <a:rPr lang="en-US" sz="1400" dirty="0">
                <a:solidFill>
                  <a:srgbClr val="FF0000"/>
                </a:solidFill>
              </a:rPr>
              <a:t>would facilitate this design process best. Due to the requirement to display users’ interaction with the system through various interactions, the use case diagram is the most suitable.</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2784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64</a:t>
            </a:fld>
            <a:endParaRPr lang="en-US" dirty="0"/>
          </a:p>
        </p:txBody>
      </p:sp>
      <p:sp>
        <p:nvSpPr>
          <p:cNvPr id="6" name="Rectangle 5"/>
          <p:cNvSpPr>
            <a:spLocks noChangeArrowheads="1"/>
          </p:cNvSpPr>
          <p:nvPr/>
        </p:nvSpPr>
        <p:spPr bwMode="auto">
          <a:xfrm>
            <a:off x="0" y="863386"/>
            <a:ext cx="11980333" cy="525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3"/>
            </a:pPr>
            <a:r>
              <a:rPr lang="en-US" sz="1400" dirty="0">
                <a:ea typeface="Arial" panose="020B0604020202020204" pitchFamily="34" charset="0"/>
              </a:rPr>
              <a:t>For each of the descriptions presented in parts a-e identify a UML diagram from the list below that could be used in the design process to represent the problem. Explain your choice in 1-3 sentences. (30 points)</a:t>
            </a:r>
          </a:p>
          <a:p>
            <a:pPr marL="457200" marR="0">
              <a:lnSpc>
                <a:spcPct val="115000"/>
              </a:lnSpc>
              <a:spcBef>
                <a:spcPts val="0"/>
              </a:spcBef>
              <a:spcAft>
                <a:spcPts val="0"/>
              </a:spcAft>
            </a:pPr>
            <a:r>
              <a:rPr lang="en-US" sz="1400" dirty="0">
                <a:ea typeface="Arial" panose="020B0604020202020204" pitchFamily="34" charset="0"/>
              </a:rPr>
              <a:t> </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Use case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Activity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Component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Sequence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Class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State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Deployment diagram</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3"/>
            </a:pPr>
            <a:r>
              <a:rPr lang="en-US" sz="1400" dirty="0">
                <a:ea typeface="Arial" panose="020B0604020202020204" pitchFamily="34" charset="0"/>
              </a:rPr>
              <a:t>Describing how collision detection should be determined.</a:t>
            </a:r>
          </a:p>
          <a:p>
            <a:pPr marL="742950" marR="0" lvl="1" indent="-285750">
              <a:lnSpc>
                <a:spcPct val="115000"/>
              </a:lnSpc>
              <a:spcBef>
                <a:spcPts val="0"/>
              </a:spcBef>
              <a:spcAft>
                <a:spcPts val="0"/>
              </a:spcAft>
              <a:buFont typeface="+mj-lt"/>
              <a:buAutoNum type="alphaLcPeriod" startAt="3"/>
            </a:pPr>
            <a:endParaRPr lang="en-US" sz="1400" dirty="0">
              <a:ea typeface="Arial" panose="020B0604020202020204" pitchFamily="34" charset="0"/>
            </a:endParaRPr>
          </a:p>
          <a:p>
            <a:pPr lvl="1">
              <a:lnSpc>
                <a:spcPct val="115000"/>
              </a:lnSpc>
              <a:spcBef>
                <a:spcPts val="0"/>
              </a:spcBef>
              <a:spcAft>
                <a:spcPts val="0"/>
              </a:spcAft>
            </a:pPr>
            <a:r>
              <a:rPr lang="en-US" sz="1400" b="1" u="sng" dirty="0">
                <a:solidFill>
                  <a:srgbClr val="FF0000"/>
                </a:solidFill>
              </a:rPr>
              <a:t>Activity diagram </a:t>
            </a:r>
            <a:r>
              <a:rPr lang="en-US" sz="1400" dirty="0">
                <a:solidFill>
                  <a:srgbClr val="FF0000"/>
                </a:solidFill>
              </a:rPr>
              <a:t>because they display the flow of activities in a single process which collision detection would be</a:t>
            </a:r>
            <a:r>
              <a:rPr lang="en-US" sz="1400" b="1" dirty="0">
                <a:solidFill>
                  <a:srgbClr val="FF0000"/>
                </a:solidFill>
              </a:rPr>
              <a:t>. (Best choice for initial design and documentation of algorithms.)</a:t>
            </a:r>
          </a:p>
          <a:p>
            <a:pPr marL="914400" marR="0">
              <a:lnSpc>
                <a:spcPct val="115000"/>
              </a:lnSpc>
              <a:spcBef>
                <a:spcPts val="0"/>
              </a:spcBef>
              <a:spcAft>
                <a:spcPts val="0"/>
              </a:spcAft>
            </a:pPr>
            <a:r>
              <a:rPr lang="en-US" sz="1400" dirty="0">
                <a:ea typeface="Arial" panose="020B0604020202020204" pitchFamily="34" charset="0"/>
              </a:rPr>
              <a:t> </a:t>
            </a:r>
          </a:p>
          <a:p>
            <a:pPr marL="800100" marR="0" lvl="1" indent="-342900">
              <a:lnSpc>
                <a:spcPct val="115000"/>
              </a:lnSpc>
              <a:spcBef>
                <a:spcPts val="0"/>
              </a:spcBef>
              <a:spcAft>
                <a:spcPts val="0"/>
              </a:spcAft>
              <a:buFont typeface="+mj-lt"/>
              <a:buAutoNum type="alphaLcPeriod" startAt="4"/>
            </a:pPr>
            <a:r>
              <a:rPr lang="en-US" sz="1400" dirty="0">
                <a:ea typeface="Arial" panose="020B0604020202020204" pitchFamily="34" charset="0"/>
              </a:rPr>
              <a:t>Identifying at a high-level which modules identified in question one connect and communicate.</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spcBef>
                <a:spcPts val="0"/>
              </a:spcBef>
              <a:spcAft>
                <a:spcPts val="0"/>
              </a:spcAft>
            </a:pPr>
            <a:r>
              <a:rPr lang="en-US" sz="1400" b="1" u="sng" dirty="0">
                <a:solidFill>
                  <a:srgbClr val="FF0000"/>
                </a:solidFill>
              </a:rPr>
              <a:t>Component diagram </a:t>
            </a:r>
            <a:r>
              <a:rPr lang="en-US" sz="1400" dirty="0">
                <a:solidFill>
                  <a:srgbClr val="FF0000"/>
                </a:solidFill>
              </a:rPr>
              <a:t>because they achieve higher levels of abstraction and focus on the transfer of information which matches with “connect and communicate” in the description.</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0664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65</a:t>
            </a:fld>
            <a:endParaRPr lang="en-US" dirty="0"/>
          </a:p>
        </p:txBody>
      </p:sp>
      <p:sp>
        <p:nvSpPr>
          <p:cNvPr id="6" name="Rectangle 5"/>
          <p:cNvSpPr>
            <a:spLocks noChangeArrowheads="1"/>
          </p:cNvSpPr>
          <p:nvPr/>
        </p:nvSpPr>
        <p:spPr bwMode="auto">
          <a:xfrm>
            <a:off x="0" y="1371987"/>
            <a:ext cx="11980333"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3"/>
            </a:pPr>
            <a:r>
              <a:rPr lang="en-US" sz="1400" dirty="0">
                <a:ea typeface="Arial" panose="020B0604020202020204" pitchFamily="34" charset="0"/>
              </a:rPr>
              <a:t>For each of the descriptions presented in parts a-e identify a UML diagram from the list below that could be used in the design process to represent the problem. Explain your choice in 1-3 sentences. (30 points)</a:t>
            </a:r>
          </a:p>
          <a:p>
            <a:pPr marL="457200" marR="0">
              <a:lnSpc>
                <a:spcPct val="115000"/>
              </a:lnSpc>
              <a:spcBef>
                <a:spcPts val="0"/>
              </a:spcBef>
              <a:spcAft>
                <a:spcPts val="0"/>
              </a:spcAft>
            </a:pPr>
            <a:r>
              <a:rPr lang="en-US" sz="1400" dirty="0">
                <a:ea typeface="Arial" panose="020B0604020202020204" pitchFamily="34" charset="0"/>
              </a:rPr>
              <a:t> </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Use case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Activity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Component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Sequence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Class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State diagram</a:t>
            </a:r>
          </a:p>
          <a:p>
            <a:pPr marL="630238" marR="0" lvl="0" indent="-284163">
              <a:lnSpc>
                <a:spcPct val="115000"/>
              </a:lnSpc>
              <a:spcBef>
                <a:spcPts val="0"/>
              </a:spcBef>
              <a:spcAft>
                <a:spcPts val="0"/>
              </a:spcAft>
              <a:buFont typeface="Arial" panose="020B0604020202020204" pitchFamily="34" charset="0"/>
              <a:buChar char="●"/>
            </a:pPr>
            <a:r>
              <a:rPr lang="en-US" sz="1400" dirty="0">
                <a:ea typeface="Arial" panose="020B0604020202020204" pitchFamily="34" charset="0"/>
              </a:rPr>
              <a:t>Deployment diagram</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5"/>
            </a:pPr>
            <a:r>
              <a:rPr lang="en-US" sz="1400" dirty="0"/>
              <a:t>Showing the steps involved after a user strikes the cue ball with the cue stick</a:t>
            </a:r>
          </a:p>
          <a:p>
            <a:pPr marL="800100" marR="0" lvl="1" indent="-342900">
              <a:lnSpc>
                <a:spcPct val="115000"/>
              </a:lnSpc>
              <a:spcBef>
                <a:spcPts val="0"/>
              </a:spcBef>
              <a:spcAft>
                <a:spcPts val="0"/>
              </a:spcAft>
              <a:buFont typeface="+mj-lt"/>
              <a:buAutoNum type="alphaLcPeriod" startAt="5"/>
            </a:pPr>
            <a:endParaRPr lang="en-US" sz="1400" dirty="0">
              <a:ea typeface="Arial" panose="020B0604020202020204" pitchFamily="34" charset="0"/>
            </a:endParaRPr>
          </a:p>
          <a:p>
            <a:pPr lvl="1">
              <a:lnSpc>
                <a:spcPct val="115000"/>
              </a:lnSpc>
              <a:spcBef>
                <a:spcPts val="0"/>
              </a:spcBef>
              <a:spcAft>
                <a:spcPts val="0"/>
              </a:spcAft>
            </a:pPr>
            <a:r>
              <a:rPr lang="en-US" sz="1400" dirty="0">
                <a:solidFill>
                  <a:srgbClr val="FF0000"/>
                </a:solidFill>
              </a:rPr>
              <a:t>A </a:t>
            </a:r>
            <a:r>
              <a:rPr lang="en-US" sz="1400" b="1" u="sng" dirty="0">
                <a:solidFill>
                  <a:srgbClr val="FF0000"/>
                </a:solidFill>
              </a:rPr>
              <a:t>sequence diagram </a:t>
            </a:r>
            <a:r>
              <a:rPr lang="en-US" sz="1400" dirty="0">
                <a:solidFill>
                  <a:srgbClr val="FF0000"/>
                </a:solidFill>
              </a:rPr>
              <a:t>is a great for this particular task. Since the action is "strike cue ball with a cue stick", a sequence diagram can show all the steps involved between different layers of components </a:t>
            </a:r>
            <a:r>
              <a:rPr lang="en-US" sz="1400" strike="sngStrike" dirty="0">
                <a:solidFill>
                  <a:srgbClr val="FF0000"/>
                </a:solidFill>
              </a:rPr>
              <a:t>correctly and accurately </a:t>
            </a:r>
            <a:r>
              <a:rPr lang="en-US" sz="1400" dirty="0">
                <a:ea typeface="Arial" panose="020B0604020202020204" pitchFamily="34" charset="0"/>
              </a:rPr>
              <a:t> </a:t>
            </a:r>
            <a:r>
              <a:rPr lang="en-US" sz="1400" b="1" dirty="0">
                <a:solidFill>
                  <a:srgbClr val="FF0000"/>
                </a:solidFill>
                <a:ea typeface="Arial" panose="020B0604020202020204" pitchFamily="34" charset="0"/>
              </a:rPr>
              <a:t>in the order they should be used and the information that should flow among them.</a:t>
            </a: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64261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66</a:t>
            </a:fld>
            <a:endParaRPr lang="en-US" dirty="0"/>
          </a:p>
        </p:txBody>
      </p:sp>
      <p:sp>
        <p:nvSpPr>
          <p:cNvPr id="6" name="Rectangle 5"/>
          <p:cNvSpPr>
            <a:spLocks noChangeArrowheads="1"/>
          </p:cNvSpPr>
          <p:nvPr/>
        </p:nvSpPr>
        <p:spPr bwMode="auto">
          <a:xfrm>
            <a:off x="77637" y="852385"/>
            <a:ext cx="11980333" cy="4519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4"/>
            </a:pPr>
            <a:r>
              <a:rPr lang="en-US" sz="1400" dirty="0"/>
              <a:t>Each of the following questions are based primarily from reading assignments. (30 points) </a:t>
            </a:r>
          </a:p>
          <a:p>
            <a:pPr marR="0" lvl="0">
              <a:lnSpc>
                <a:spcPct val="115000"/>
              </a:lnSpc>
              <a:spcBef>
                <a:spcPts val="0"/>
              </a:spcBef>
              <a:spcAft>
                <a:spcPts val="0"/>
              </a:spcAft>
            </a:pPr>
            <a:r>
              <a:rPr lang="en-US" sz="1400" dirty="0">
                <a:ea typeface="Arial" panose="020B0604020202020204" pitchFamily="34" charset="0"/>
              </a:rPr>
              <a:t> </a:t>
            </a:r>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a:pPr>
            <a:r>
              <a:rPr lang="en-US" sz="1400" dirty="0"/>
              <a:t>In the first release of the pool game the company wants players to be able to play the pool game known as 8 ball and in the second release wants players to also be able to play 9 ball. Additionally, for the first release they are not requiring that a ball’s spin is taken into account, but in the second release spin should be used in calculating a ball’s motion. Which of these two plans might be able to be developed using the prototype process model (Section 2.5.2) and which would be better suited to the spiral model (Section 2.5.3)? Back up your answer with 1-3 sentences.</a:t>
            </a:r>
          </a:p>
          <a:p>
            <a:pPr marR="0" lvl="1">
              <a:lnSpc>
                <a:spcPct val="115000"/>
              </a:lnSpc>
              <a:spcBef>
                <a:spcPts val="0"/>
              </a:spcBef>
              <a:spcAft>
                <a:spcPts val="0"/>
              </a:spcAft>
            </a:pPr>
            <a:endParaRPr lang="en-US" sz="1400" dirty="0">
              <a:ea typeface="Arial" panose="020B0604020202020204" pitchFamily="34" charset="0"/>
            </a:endParaRPr>
          </a:p>
          <a:p>
            <a:pPr lvl="1">
              <a:lnSpc>
                <a:spcPct val="115000"/>
              </a:lnSpc>
              <a:spcBef>
                <a:spcPts val="0"/>
              </a:spcBef>
              <a:spcAft>
                <a:spcPts val="0"/>
              </a:spcAft>
            </a:pPr>
            <a:r>
              <a:rPr lang="en-US" sz="1400" b="1" u="sng" dirty="0">
                <a:solidFill>
                  <a:srgbClr val="FF0000"/>
                </a:solidFill>
              </a:rPr>
              <a:t>Prototype process model </a:t>
            </a:r>
            <a:r>
              <a:rPr lang="en-US" sz="1400" dirty="0">
                <a:solidFill>
                  <a:srgbClr val="FF0000"/>
                </a:solidFill>
              </a:rPr>
              <a:t>– Developing a 9-ball game after designing and developing an 8-ball game would not require any major core changes except for a different encoding of the rules of the game. No new core functionality needs to be added. Because of this, the 8-ball game could be developed using a prototype process model and then the 9-ball game could be developed by re-using the 8-ball code in another prototype process.</a:t>
            </a:r>
          </a:p>
          <a:p>
            <a:pPr lvl="1">
              <a:lnSpc>
                <a:spcPct val="115000"/>
              </a:lnSpc>
              <a:spcBef>
                <a:spcPts val="0"/>
              </a:spcBef>
              <a:spcAft>
                <a:spcPts val="0"/>
              </a:spcAft>
            </a:pPr>
            <a:endParaRPr lang="en-US" sz="1400" b="1" dirty="0">
              <a:solidFill>
                <a:srgbClr val="FF0000"/>
              </a:solidFill>
              <a:ea typeface="Arial" panose="020B0604020202020204" pitchFamily="34" charset="0"/>
            </a:endParaRPr>
          </a:p>
          <a:p>
            <a:pPr lvl="1">
              <a:lnSpc>
                <a:spcPct val="115000"/>
              </a:lnSpc>
              <a:spcBef>
                <a:spcPts val="0"/>
              </a:spcBef>
              <a:spcAft>
                <a:spcPts val="0"/>
              </a:spcAft>
            </a:pPr>
            <a:r>
              <a:rPr lang="en-US" sz="1400" b="1" u="sng" dirty="0">
                <a:solidFill>
                  <a:srgbClr val="FF0000"/>
                </a:solidFill>
                <a:ea typeface="Arial" panose="020B0604020202020204" pitchFamily="34" charset="0"/>
              </a:rPr>
              <a:t>Spiral process model </a:t>
            </a:r>
            <a:r>
              <a:rPr lang="en-US" sz="1400" dirty="0">
                <a:solidFill>
                  <a:srgbClr val="FF0000"/>
                </a:solidFill>
                <a:ea typeface="Arial" panose="020B0604020202020204" pitchFamily="34" charset="0"/>
              </a:rPr>
              <a:t>– A key philosophy of the spiral process model is: “</a:t>
            </a:r>
            <a:r>
              <a:rPr lang="en-US" sz="1400" dirty="0">
                <a:solidFill>
                  <a:srgbClr val="FF0000"/>
                </a:solidFill>
              </a:rPr>
              <a:t>The spiral model demands a direct consideration of technical risks at all stages of the project and, if properly applied, should reduce risks before they become problematic.” Not considering spin early on could result in major changes later on to representations of balls, algorithms to calculate a ball’s path when struck, and algorithms to determine what happens when balls collide.</a:t>
            </a:r>
            <a:endParaRPr lang="en-US" sz="1400" dirty="0">
              <a:solidFill>
                <a:srgbClr val="FF0000"/>
              </a:solidFill>
              <a:ea typeface="Arial" panose="020B0604020202020204" pitchFamily="34" charset="0"/>
            </a:endParaRPr>
          </a:p>
          <a:p>
            <a:pPr lvl="0"/>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8446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67</a:t>
            </a:fld>
            <a:endParaRPr lang="en-US" dirty="0"/>
          </a:p>
        </p:txBody>
      </p:sp>
      <p:sp>
        <p:nvSpPr>
          <p:cNvPr id="6" name="Rectangle 5"/>
          <p:cNvSpPr>
            <a:spLocks noChangeArrowheads="1"/>
          </p:cNvSpPr>
          <p:nvPr/>
        </p:nvSpPr>
        <p:spPr bwMode="auto">
          <a:xfrm>
            <a:off x="77637" y="960877"/>
            <a:ext cx="11980333" cy="430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4"/>
            </a:pPr>
            <a:r>
              <a:rPr lang="en-US" sz="1600" dirty="0"/>
              <a:t>Each of the following questions are based primarily from reading assignments. (30 points) </a:t>
            </a:r>
          </a:p>
          <a:p>
            <a:pPr marR="0" lvl="0">
              <a:lnSpc>
                <a:spcPct val="115000"/>
              </a:lnSpc>
              <a:spcBef>
                <a:spcPts val="0"/>
              </a:spcBef>
              <a:spcAft>
                <a:spcPts val="0"/>
              </a:spcAft>
            </a:pPr>
            <a:r>
              <a:rPr lang="en-US" sz="1600" dirty="0">
                <a:ea typeface="Arial" panose="020B0604020202020204" pitchFamily="34" charset="0"/>
              </a:rPr>
              <a:t>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2"/>
            </a:pPr>
            <a:r>
              <a:rPr lang="en-US" sz="1600" dirty="0">
                <a:ea typeface="Arial" panose="020B0604020202020204" pitchFamily="34" charset="0"/>
              </a:rPr>
              <a:t>For the pool game(s) development which of the 8 </a:t>
            </a:r>
            <a:r>
              <a:rPr lang="en-US" sz="1600" i="1" dirty="0">
                <a:ea typeface="Arial" panose="020B0604020202020204" pitchFamily="34" charset="0"/>
              </a:rPr>
              <a:t>principles that guide process</a:t>
            </a:r>
            <a:r>
              <a:rPr lang="en-US" sz="1600" dirty="0">
                <a:ea typeface="Arial" panose="020B0604020202020204" pitchFamily="34" charset="0"/>
              </a:rPr>
              <a:t> (Section 6.1.1) seems the most important to you? Why, in 1-3 sentences?</a:t>
            </a:r>
          </a:p>
          <a:p>
            <a:pPr marR="0" lvl="1">
              <a:lnSpc>
                <a:spcPct val="115000"/>
              </a:lnSpc>
              <a:spcBef>
                <a:spcPts val="0"/>
              </a:spcBef>
              <a:spcAft>
                <a:spcPts val="0"/>
              </a:spcAft>
            </a:pPr>
            <a:endParaRPr lang="en-US" sz="1600" dirty="0">
              <a:ea typeface="Arial" panose="020B0604020202020204" pitchFamily="34" charset="0"/>
            </a:endParaRPr>
          </a:p>
          <a:p>
            <a:pPr marL="914400" marR="0">
              <a:lnSpc>
                <a:spcPct val="115000"/>
              </a:lnSpc>
              <a:spcBef>
                <a:spcPts val="0"/>
              </a:spcBef>
              <a:spcAft>
                <a:spcPts val="0"/>
              </a:spcAft>
            </a:pPr>
            <a:r>
              <a:rPr lang="en-US" sz="1600" b="1" u="sng" dirty="0">
                <a:solidFill>
                  <a:srgbClr val="FF0000"/>
                </a:solidFill>
                <a:ea typeface="Arial" panose="020B0604020202020204" pitchFamily="34" charset="0"/>
              </a:rPr>
              <a:t>Build an effective team.</a:t>
            </a:r>
            <a:endParaRPr lang="en-US" sz="1600" b="1" u="sng" dirty="0">
              <a:ea typeface="Arial" panose="020B0604020202020204" pitchFamily="34" charset="0"/>
            </a:endParaRPr>
          </a:p>
          <a:p>
            <a:pPr marL="914400" marR="0">
              <a:lnSpc>
                <a:spcPct val="115000"/>
              </a:lnSpc>
              <a:spcBef>
                <a:spcPts val="0"/>
              </a:spcBef>
              <a:spcAft>
                <a:spcPts val="0"/>
              </a:spcAft>
            </a:pPr>
            <a:r>
              <a:rPr lang="en-US" sz="1600" dirty="0">
                <a:solidFill>
                  <a:srgbClr val="FF0000"/>
                </a:solidFill>
                <a:ea typeface="Arial" panose="020B0604020202020204" pitchFamily="34" charset="0"/>
              </a:rPr>
              <a:t>Structuring an effective team to bring the right people together is critical in starting any development project.  Every team member must be well accounted for to meet specific design requirements as such must have an adequate reason for being a part of the team.  For example, requirements may warrant having such team members from C-Management, Marketing, Design, Legal, Field Experts as well as Software Engineers and Developers.</a:t>
            </a:r>
          </a:p>
          <a:p>
            <a:pPr marL="1200150" marR="0" indent="-285750">
              <a:lnSpc>
                <a:spcPct val="115000"/>
              </a:lnSpc>
              <a:spcBef>
                <a:spcPts val="0"/>
              </a:spcBef>
              <a:spcAft>
                <a:spcPts val="0"/>
              </a:spcAft>
              <a:buFont typeface="Arial" panose="020B0604020202020204" pitchFamily="34" charset="0"/>
              <a:buChar char="•"/>
            </a:pPr>
            <a:r>
              <a:rPr lang="en-US" sz="1600" b="1" dirty="0">
                <a:solidFill>
                  <a:srgbClr val="FF0000"/>
                </a:solidFill>
                <a:ea typeface="Arial" panose="020B0604020202020204" pitchFamily="34" charset="0"/>
              </a:rPr>
              <a:t>Graphics/animation</a:t>
            </a:r>
          </a:p>
          <a:p>
            <a:pPr marL="1200150" marR="0" indent="-285750">
              <a:lnSpc>
                <a:spcPct val="115000"/>
              </a:lnSpc>
              <a:spcBef>
                <a:spcPts val="0"/>
              </a:spcBef>
              <a:spcAft>
                <a:spcPts val="0"/>
              </a:spcAft>
              <a:buFont typeface="Arial" panose="020B0604020202020204" pitchFamily="34" charset="0"/>
              <a:buChar char="•"/>
            </a:pPr>
            <a:r>
              <a:rPr lang="en-US" sz="1600" b="1" dirty="0">
                <a:solidFill>
                  <a:srgbClr val="FF0000"/>
                </a:solidFill>
                <a:ea typeface="Arial" panose="020B0604020202020204" pitchFamily="34" charset="0"/>
              </a:rPr>
              <a:t>Physics/mathematics</a:t>
            </a:r>
          </a:p>
          <a:p>
            <a:pPr marL="1200150" marR="0" indent="-285750">
              <a:lnSpc>
                <a:spcPct val="115000"/>
              </a:lnSpc>
              <a:spcBef>
                <a:spcPts val="0"/>
              </a:spcBef>
              <a:spcAft>
                <a:spcPts val="0"/>
              </a:spcAft>
              <a:buFont typeface="Arial" panose="020B0604020202020204" pitchFamily="34" charset="0"/>
              <a:buChar char="•"/>
            </a:pPr>
            <a:r>
              <a:rPr lang="en-US" sz="1600" b="1" dirty="0">
                <a:solidFill>
                  <a:srgbClr val="FF0000"/>
                </a:solidFill>
                <a:ea typeface="Arial" panose="020B0604020202020204" pitchFamily="34" charset="0"/>
              </a:rPr>
              <a:t>Full stack development?</a:t>
            </a:r>
          </a:p>
          <a:p>
            <a:pPr marL="1200150" marR="0" indent="-285750">
              <a:lnSpc>
                <a:spcPct val="115000"/>
              </a:lnSpc>
              <a:spcBef>
                <a:spcPts val="0"/>
              </a:spcBef>
              <a:spcAft>
                <a:spcPts val="0"/>
              </a:spcAft>
              <a:buFont typeface="Arial" panose="020B0604020202020204" pitchFamily="34" charset="0"/>
              <a:buChar char="•"/>
            </a:pPr>
            <a:r>
              <a:rPr lang="en-US" sz="1600" b="1" dirty="0">
                <a:solidFill>
                  <a:srgbClr val="FF0000"/>
                </a:solidFill>
                <a:ea typeface="Arial" panose="020B0604020202020204" pitchFamily="34" charset="0"/>
              </a:rPr>
              <a:t>Database</a:t>
            </a:r>
          </a:p>
          <a:p>
            <a:pPr lvl="0"/>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4522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68</a:t>
            </a:fld>
            <a:endParaRPr lang="en-US" dirty="0"/>
          </a:p>
        </p:txBody>
      </p:sp>
      <p:sp>
        <p:nvSpPr>
          <p:cNvPr id="6" name="Rectangle 5"/>
          <p:cNvSpPr>
            <a:spLocks noChangeArrowheads="1"/>
          </p:cNvSpPr>
          <p:nvPr/>
        </p:nvSpPr>
        <p:spPr bwMode="auto">
          <a:xfrm>
            <a:off x="77637" y="881571"/>
            <a:ext cx="11980333" cy="5790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4"/>
            </a:pPr>
            <a:r>
              <a:rPr lang="en-US" sz="1400" dirty="0"/>
              <a:t>Each of the following questions are based primarily from reading assignments. (30 points) </a:t>
            </a:r>
          </a:p>
          <a:p>
            <a:pPr marR="0" lvl="0">
              <a:lnSpc>
                <a:spcPct val="115000"/>
              </a:lnSpc>
              <a:spcBef>
                <a:spcPts val="0"/>
              </a:spcBef>
              <a:spcAft>
                <a:spcPts val="0"/>
              </a:spcAft>
            </a:pPr>
            <a:r>
              <a:rPr lang="en-US" sz="1400" dirty="0">
                <a:ea typeface="Arial" panose="020B0604020202020204" pitchFamily="34" charset="0"/>
              </a:rPr>
              <a:t> </a:t>
            </a:r>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3"/>
            </a:pPr>
            <a:r>
              <a:rPr lang="en-US" sz="1400" dirty="0">
                <a:ea typeface="Arial" panose="020B0604020202020204" pitchFamily="34" charset="0"/>
              </a:rPr>
              <a:t>Whereas </a:t>
            </a:r>
            <a:r>
              <a:rPr lang="en-US" sz="1400" i="1" dirty="0">
                <a:ea typeface="Arial" panose="020B0604020202020204" pitchFamily="34" charset="0"/>
              </a:rPr>
              <a:t>storyboards</a:t>
            </a:r>
            <a:r>
              <a:rPr lang="en-US" sz="1400" dirty="0">
                <a:ea typeface="Arial" panose="020B0604020202020204" pitchFamily="34" charset="0"/>
              </a:rPr>
              <a:t> are great for showing a customer how you envision the realization of their requirements looking, </a:t>
            </a:r>
            <a:r>
              <a:rPr lang="en-US" sz="1400" i="1" dirty="0">
                <a:ea typeface="Arial" panose="020B0604020202020204" pitchFamily="34" charset="0"/>
              </a:rPr>
              <a:t>use cases</a:t>
            </a:r>
            <a:r>
              <a:rPr lang="en-US" sz="1400" dirty="0">
                <a:ea typeface="Arial" panose="020B0604020202020204" pitchFamily="34" charset="0"/>
              </a:rPr>
              <a:t> (Section 7.4) first need to be determined and then used to inform the design of the storyboards. Describe the topic of three use cases that should be developed and why; one sentence each.</a:t>
            </a:r>
          </a:p>
          <a:p>
            <a:pPr marR="0" lvl="1">
              <a:lnSpc>
                <a:spcPct val="115000"/>
              </a:lnSpc>
              <a:spcBef>
                <a:spcPts val="0"/>
              </a:spcBef>
              <a:spcAft>
                <a:spcPts val="0"/>
              </a:spcAft>
            </a:pPr>
            <a:endParaRPr lang="en-US" sz="1400" dirty="0">
              <a:ea typeface="Arial" panose="020B0604020202020204" pitchFamily="34" charset="0"/>
            </a:endParaRPr>
          </a:p>
          <a:p>
            <a:pPr marL="914400" marR="0">
              <a:lnSpc>
                <a:spcPct val="115000"/>
              </a:lnSpc>
              <a:spcBef>
                <a:spcPts val="0"/>
              </a:spcBef>
              <a:spcAft>
                <a:spcPts val="0"/>
              </a:spcAft>
            </a:pPr>
            <a:r>
              <a:rPr lang="en-US" sz="1400" dirty="0">
                <a:solidFill>
                  <a:srgbClr val="FF0000"/>
                </a:solidFill>
              </a:rPr>
              <a:t>Use Case #1: </a:t>
            </a:r>
          </a:p>
          <a:p>
            <a:pPr marL="914400" marR="0">
              <a:lnSpc>
                <a:spcPct val="115000"/>
              </a:lnSpc>
              <a:spcBef>
                <a:spcPts val="0"/>
              </a:spcBef>
              <a:spcAft>
                <a:spcPts val="0"/>
              </a:spcAft>
            </a:pPr>
            <a:r>
              <a:rPr lang="en-US" sz="1400" dirty="0">
                <a:solidFill>
                  <a:srgbClr val="FF0000"/>
                </a:solidFill>
              </a:rPr>
              <a:t>Name: Player hits a ball with a stick </a:t>
            </a:r>
          </a:p>
          <a:p>
            <a:pPr marL="914400" marR="0">
              <a:lnSpc>
                <a:spcPct val="115000"/>
              </a:lnSpc>
              <a:spcBef>
                <a:spcPts val="0"/>
              </a:spcBef>
              <a:spcAft>
                <a:spcPts val="0"/>
              </a:spcAft>
            </a:pPr>
            <a:r>
              <a:rPr lang="en-US" sz="1400" dirty="0">
                <a:solidFill>
                  <a:srgbClr val="FF0000"/>
                </a:solidFill>
              </a:rPr>
              <a:t>Actor: User </a:t>
            </a:r>
          </a:p>
          <a:p>
            <a:pPr marL="914400" marR="0">
              <a:lnSpc>
                <a:spcPct val="115000"/>
              </a:lnSpc>
              <a:spcBef>
                <a:spcPts val="0"/>
              </a:spcBef>
              <a:spcAft>
                <a:spcPts val="0"/>
              </a:spcAft>
            </a:pPr>
            <a:r>
              <a:rPr lang="en-US" sz="1400" dirty="0">
                <a:solidFill>
                  <a:srgbClr val="FF0000"/>
                </a:solidFill>
              </a:rPr>
              <a:t>Preconditions: User is currently playing a game </a:t>
            </a:r>
          </a:p>
          <a:p>
            <a:pPr marL="914400" marR="0">
              <a:lnSpc>
                <a:spcPct val="115000"/>
              </a:lnSpc>
              <a:spcBef>
                <a:spcPts val="0"/>
              </a:spcBef>
              <a:spcAft>
                <a:spcPts val="0"/>
              </a:spcAft>
            </a:pPr>
            <a:r>
              <a:rPr lang="en-US" sz="1400" dirty="0">
                <a:solidFill>
                  <a:srgbClr val="FF0000"/>
                </a:solidFill>
              </a:rPr>
              <a:t>Event Flow:  User drags the stick in opposite direction of the ball &amp; user moves stick forward and strikes the cue ball. </a:t>
            </a:r>
          </a:p>
          <a:p>
            <a:pPr marL="1200150" marR="0" indent="-285750">
              <a:lnSpc>
                <a:spcPct val="115000"/>
              </a:lnSpc>
              <a:spcBef>
                <a:spcPts val="0"/>
              </a:spcBef>
              <a:spcAft>
                <a:spcPts val="0"/>
              </a:spcAft>
              <a:buFontTx/>
              <a:buChar char="-"/>
            </a:pPr>
            <a:endParaRPr lang="en-US" sz="1400" dirty="0">
              <a:solidFill>
                <a:srgbClr val="FF0000"/>
              </a:solidFill>
            </a:endParaRPr>
          </a:p>
          <a:p>
            <a:pPr marL="914400" marR="0">
              <a:lnSpc>
                <a:spcPct val="115000"/>
              </a:lnSpc>
              <a:spcBef>
                <a:spcPts val="0"/>
              </a:spcBef>
              <a:spcAft>
                <a:spcPts val="0"/>
              </a:spcAft>
            </a:pPr>
            <a:r>
              <a:rPr lang="en-US" sz="1400" dirty="0">
                <a:solidFill>
                  <a:srgbClr val="FF0000"/>
                </a:solidFill>
              </a:rPr>
              <a:t>Use Case #2: </a:t>
            </a:r>
          </a:p>
          <a:p>
            <a:pPr marL="914400" marR="0">
              <a:lnSpc>
                <a:spcPct val="115000"/>
              </a:lnSpc>
              <a:spcBef>
                <a:spcPts val="0"/>
              </a:spcBef>
              <a:spcAft>
                <a:spcPts val="0"/>
              </a:spcAft>
            </a:pPr>
            <a:r>
              <a:rPr lang="en-US" sz="1400" dirty="0">
                <a:solidFill>
                  <a:srgbClr val="FF0000"/>
                </a:solidFill>
              </a:rPr>
              <a:t>Name: Player wins the game </a:t>
            </a:r>
          </a:p>
          <a:p>
            <a:pPr marL="914400" marR="0">
              <a:lnSpc>
                <a:spcPct val="115000"/>
              </a:lnSpc>
              <a:spcBef>
                <a:spcPts val="0"/>
              </a:spcBef>
              <a:spcAft>
                <a:spcPts val="0"/>
              </a:spcAft>
            </a:pPr>
            <a:r>
              <a:rPr lang="en-US" sz="1400" dirty="0">
                <a:solidFill>
                  <a:srgbClr val="FF0000"/>
                </a:solidFill>
              </a:rPr>
              <a:t>Actor: User</a:t>
            </a:r>
          </a:p>
          <a:p>
            <a:pPr marL="914400" marR="0">
              <a:lnSpc>
                <a:spcPct val="115000"/>
              </a:lnSpc>
              <a:spcBef>
                <a:spcPts val="0"/>
              </a:spcBef>
              <a:spcAft>
                <a:spcPts val="0"/>
              </a:spcAft>
            </a:pPr>
            <a:r>
              <a:rPr lang="en-US" sz="1400" dirty="0">
                <a:solidFill>
                  <a:srgbClr val="FF0000"/>
                </a:solidFill>
              </a:rPr>
              <a:t>Preconditions: User is currently playing a game &amp; only the 8 ball is left for the player </a:t>
            </a:r>
          </a:p>
          <a:p>
            <a:pPr marL="914400" marR="0">
              <a:lnSpc>
                <a:spcPct val="115000"/>
              </a:lnSpc>
              <a:spcBef>
                <a:spcPts val="0"/>
              </a:spcBef>
              <a:spcAft>
                <a:spcPts val="0"/>
              </a:spcAft>
            </a:pPr>
            <a:r>
              <a:rPr lang="en-US" sz="1400" dirty="0">
                <a:solidFill>
                  <a:srgbClr val="FF0000"/>
                </a:solidFill>
              </a:rPr>
              <a:t>Event Flow:  User moves the cue and hits a ball &amp; 8 ball goes into called pocket. </a:t>
            </a:r>
          </a:p>
          <a:p>
            <a:pPr marL="914400" marR="0">
              <a:lnSpc>
                <a:spcPct val="115000"/>
              </a:lnSpc>
              <a:spcBef>
                <a:spcPts val="0"/>
              </a:spcBef>
              <a:spcAft>
                <a:spcPts val="0"/>
              </a:spcAft>
            </a:pPr>
            <a:endParaRPr lang="en-US" sz="1400" dirty="0">
              <a:solidFill>
                <a:srgbClr val="FF0000"/>
              </a:solidFill>
            </a:endParaRPr>
          </a:p>
          <a:p>
            <a:pPr marL="914400" marR="0">
              <a:lnSpc>
                <a:spcPct val="115000"/>
              </a:lnSpc>
              <a:spcBef>
                <a:spcPts val="0"/>
              </a:spcBef>
              <a:spcAft>
                <a:spcPts val="0"/>
              </a:spcAft>
            </a:pPr>
            <a:r>
              <a:rPr lang="en-US" sz="1400" dirty="0">
                <a:solidFill>
                  <a:srgbClr val="FF0000"/>
                </a:solidFill>
              </a:rPr>
              <a:t>Use Case #3: </a:t>
            </a:r>
          </a:p>
          <a:p>
            <a:pPr marL="914400" marR="0">
              <a:lnSpc>
                <a:spcPct val="115000"/>
              </a:lnSpc>
              <a:spcBef>
                <a:spcPts val="0"/>
              </a:spcBef>
              <a:spcAft>
                <a:spcPts val="0"/>
              </a:spcAft>
            </a:pPr>
            <a:r>
              <a:rPr lang="en-US" sz="1400" dirty="0">
                <a:solidFill>
                  <a:srgbClr val="FF0000"/>
                </a:solidFill>
              </a:rPr>
              <a:t>Name: Player puts black into hole </a:t>
            </a:r>
          </a:p>
          <a:p>
            <a:pPr marL="914400" marR="0">
              <a:lnSpc>
                <a:spcPct val="115000"/>
              </a:lnSpc>
              <a:spcBef>
                <a:spcPts val="0"/>
              </a:spcBef>
              <a:spcAft>
                <a:spcPts val="0"/>
              </a:spcAft>
            </a:pPr>
            <a:r>
              <a:rPr lang="en-US" sz="1400" dirty="0">
                <a:solidFill>
                  <a:srgbClr val="FF0000"/>
                </a:solidFill>
              </a:rPr>
              <a:t>Actor: User </a:t>
            </a:r>
          </a:p>
          <a:p>
            <a:pPr marL="914400" marR="0">
              <a:lnSpc>
                <a:spcPct val="115000"/>
              </a:lnSpc>
              <a:spcBef>
                <a:spcPts val="0"/>
              </a:spcBef>
              <a:spcAft>
                <a:spcPts val="0"/>
              </a:spcAft>
            </a:pPr>
            <a:r>
              <a:rPr lang="en-US" sz="1400" dirty="0">
                <a:solidFill>
                  <a:srgbClr val="FF0000"/>
                </a:solidFill>
              </a:rPr>
              <a:t>Preconditions: User is currently playing a game. </a:t>
            </a:r>
          </a:p>
          <a:p>
            <a:pPr marL="914400" marR="0">
              <a:lnSpc>
                <a:spcPct val="115000"/>
              </a:lnSpc>
              <a:spcBef>
                <a:spcPts val="0"/>
              </a:spcBef>
              <a:spcAft>
                <a:spcPts val="0"/>
              </a:spcAft>
            </a:pPr>
            <a:r>
              <a:rPr lang="en-US" sz="1400" dirty="0">
                <a:solidFill>
                  <a:srgbClr val="FF0000"/>
                </a:solidFill>
              </a:rPr>
              <a:t>Event Flow:  User moves the cue,  user hits a ball and the ball is black, and user is given a penalty for making an invalid move.</a:t>
            </a:r>
            <a:endParaRPr lang="en-US" altLang="en-US" sz="1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6911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69</a:t>
            </a:fld>
            <a:endParaRPr lang="en-US" dirty="0"/>
          </a:p>
        </p:txBody>
      </p:sp>
      <p:sp>
        <p:nvSpPr>
          <p:cNvPr id="6" name="Rectangle 5"/>
          <p:cNvSpPr>
            <a:spLocks noChangeArrowheads="1"/>
          </p:cNvSpPr>
          <p:nvPr/>
        </p:nvSpPr>
        <p:spPr bwMode="auto">
          <a:xfrm>
            <a:off x="77637" y="2244252"/>
            <a:ext cx="11980333"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4"/>
            </a:pPr>
            <a:r>
              <a:rPr lang="en-US" sz="1400" dirty="0"/>
              <a:t>Each of the following questions are based primarily from reading assignments. (30 points) </a:t>
            </a:r>
          </a:p>
          <a:p>
            <a:pPr marR="0" lvl="0">
              <a:lnSpc>
                <a:spcPct val="115000"/>
              </a:lnSpc>
              <a:spcBef>
                <a:spcPts val="0"/>
              </a:spcBef>
              <a:spcAft>
                <a:spcPts val="0"/>
              </a:spcAft>
            </a:pPr>
            <a:r>
              <a:rPr lang="en-US" sz="1400" dirty="0">
                <a:ea typeface="Arial" panose="020B0604020202020204" pitchFamily="34" charset="0"/>
              </a:rPr>
              <a:t> </a:t>
            </a:r>
            <a:endParaRPr lang="en-US" altLang="en-US" sz="14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4"/>
            </a:pPr>
            <a:r>
              <a:rPr lang="en-US" sz="1400" dirty="0"/>
              <a:t>Identifying analysis classes (Section 8.3.1) shows how to use the nouns in use cases to make an initial list of potential classes. Identify the nouns in the initial scenario of this exam and indicate which should lead to a class being developed.</a:t>
            </a:r>
          </a:p>
          <a:p>
            <a:pPr marL="800100" marR="0" lvl="1" indent="-342900">
              <a:lnSpc>
                <a:spcPct val="115000"/>
              </a:lnSpc>
              <a:spcBef>
                <a:spcPts val="0"/>
              </a:spcBef>
              <a:spcAft>
                <a:spcPts val="0"/>
              </a:spcAft>
              <a:buFont typeface="+mj-lt"/>
              <a:buAutoNum type="alphaLcPeriod" startAt="4"/>
            </a:pPr>
            <a:endParaRPr lang="en-US" sz="1400" dirty="0">
              <a:ea typeface="Arial" panose="020B0604020202020204" pitchFamily="34" charset="0"/>
            </a:endParaRPr>
          </a:p>
          <a:p>
            <a:pPr marR="0" lvl="1">
              <a:lnSpc>
                <a:spcPct val="115000"/>
              </a:lnSpc>
              <a:spcBef>
                <a:spcPts val="0"/>
              </a:spcBef>
              <a:spcAft>
                <a:spcPts val="0"/>
              </a:spcAft>
            </a:pPr>
            <a:r>
              <a:rPr lang="en-US" sz="1400" dirty="0"/>
              <a:t>Your </a:t>
            </a:r>
            <a:r>
              <a:rPr lang="en-US" sz="1400" u="sng" dirty="0"/>
              <a:t>team</a:t>
            </a:r>
            <a:r>
              <a:rPr lang="en-US" sz="1400" dirty="0"/>
              <a:t> has been asked to design and implement a </a:t>
            </a:r>
            <a:r>
              <a:rPr lang="en-US" sz="1400" u="sng" dirty="0"/>
              <a:t>video game </a:t>
            </a:r>
            <a:r>
              <a:rPr lang="en-US" sz="1400" dirty="0"/>
              <a:t>for </a:t>
            </a:r>
            <a:r>
              <a:rPr lang="en-US" sz="1400" u="sng" dirty="0"/>
              <a:t>pool (billiards</a:t>
            </a:r>
            <a:r>
              <a:rPr lang="en-US" sz="1400" dirty="0"/>
              <a:t>). The </a:t>
            </a:r>
            <a:r>
              <a:rPr lang="en-US" sz="1400" u="sng" dirty="0"/>
              <a:t>application</a:t>
            </a:r>
            <a:r>
              <a:rPr lang="en-US" sz="1400" dirty="0"/>
              <a:t> will allow for selecting from a </a:t>
            </a:r>
            <a:r>
              <a:rPr lang="en-US" sz="1400" u="sng" dirty="0"/>
              <a:t>menu</a:t>
            </a:r>
            <a:r>
              <a:rPr lang="en-US" sz="1400" dirty="0"/>
              <a:t> of different </a:t>
            </a:r>
            <a:r>
              <a:rPr lang="en-US" sz="1400" u="sng" dirty="0"/>
              <a:t>pool games </a:t>
            </a:r>
            <a:r>
              <a:rPr lang="en-US" sz="1400" dirty="0"/>
              <a:t>and number of te</a:t>
            </a:r>
            <a:r>
              <a:rPr lang="en-US" sz="1400" u="sng" dirty="0"/>
              <a:t>ams/players</a:t>
            </a:r>
            <a:r>
              <a:rPr lang="en-US" sz="1400" dirty="0"/>
              <a:t>. For each </a:t>
            </a:r>
            <a:r>
              <a:rPr lang="en-US" sz="1400" u="sng" dirty="0"/>
              <a:t>player’s</a:t>
            </a:r>
            <a:r>
              <a:rPr lang="en-US" sz="1400" dirty="0"/>
              <a:t> </a:t>
            </a:r>
            <a:r>
              <a:rPr lang="en-US" sz="1400" u="sng" dirty="0"/>
              <a:t>turn</a:t>
            </a:r>
            <a:r>
              <a:rPr lang="en-US" sz="1400" dirty="0"/>
              <a:t> a </a:t>
            </a:r>
            <a:r>
              <a:rPr lang="en-US" sz="1400" u="sng" dirty="0"/>
              <a:t>representation</a:t>
            </a:r>
            <a:r>
              <a:rPr lang="en-US" sz="1400" dirty="0"/>
              <a:t> of the </a:t>
            </a:r>
            <a:r>
              <a:rPr lang="en-US" sz="1400" u="sng" dirty="0"/>
              <a:t>cue stick </a:t>
            </a:r>
            <a:r>
              <a:rPr lang="en-US" sz="1400" dirty="0"/>
              <a:t>can be manipulated to strike the </a:t>
            </a:r>
            <a:r>
              <a:rPr lang="en-US" sz="1400" u="sng" dirty="0"/>
              <a:t>cue ball </a:t>
            </a:r>
            <a:r>
              <a:rPr lang="en-US" sz="1400" dirty="0"/>
              <a:t>in a desired </a:t>
            </a:r>
            <a:r>
              <a:rPr lang="en-US" sz="1400" u="sng" dirty="0"/>
              <a:t>direction</a:t>
            </a:r>
            <a:r>
              <a:rPr lang="en-US" sz="1400" dirty="0"/>
              <a:t> and </a:t>
            </a:r>
            <a:r>
              <a:rPr lang="en-US" sz="1400" u="sng" dirty="0"/>
              <a:t>speed</a:t>
            </a:r>
            <a:r>
              <a:rPr lang="en-US" sz="1400" dirty="0"/>
              <a:t>. The </a:t>
            </a:r>
            <a:r>
              <a:rPr lang="en-US" sz="1400" u="sng" dirty="0"/>
              <a:t>result</a:t>
            </a:r>
            <a:r>
              <a:rPr lang="en-US" sz="1400" dirty="0"/>
              <a:t> of this will be a graphical </a:t>
            </a:r>
            <a:r>
              <a:rPr lang="en-US" sz="1400" u="sng" dirty="0"/>
              <a:t>representation</a:t>
            </a:r>
            <a:r>
              <a:rPr lang="en-US" sz="1400" dirty="0"/>
              <a:t> of </a:t>
            </a:r>
            <a:r>
              <a:rPr lang="en-US" sz="1400" u="sng" dirty="0"/>
              <a:t>ball movement</a:t>
            </a:r>
            <a:r>
              <a:rPr lang="en-US" sz="1400" dirty="0"/>
              <a:t>, including </a:t>
            </a:r>
            <a:r>
              <a:rPr lang="en-US" sz="1400" u="sng" dirty="0"/>
              <a:t>balls</a:t>
            </a:r>
            <a:r>
              <a:rPr lang="en-US" sz="1400" dirty="0"/>
              <a:t> hitting other </a:t>
            </a:r>
            <a:r>
              <a:rPr lang="en-US" sz="1400" u="sng" dirty="0"/>
              <a:t>balls</a:t>
            </a:r>
            <a:r>
              <a:rPr lang="en-US" sz="1400" dirty="0"/>
              <a:t>, </a:t>
            </a:r>
            <a:r>
              <a:rPr lang="en-US" sz="1400" u="sng" dirty="0"/>
              <a:t>balls</a:t>
            </a:r>
            <a:r>
              <a:rPr lang="en-US" sz="1400" dirty="0"/>
              <a:t> hitting </a:t>
            </a:r>
            <a:r>
              <a:rPr lang="en-US" sz="1400" u="sng" dirty="0"/>
              <a:t>walls</a:t>
            </a:r>
            <a:r>
              <a:rPr lang="en-US" sz="1400" dirty="0"/>
              <a:t>, and </a:t>
            </a:r>
            <a:r>
              <a:rPr lang="en-US" sz="1400" u="sng" dirty="0"/>
              <a:t>balls</a:t>
            </a:r>
            <a:r>
              <a:rPr lang="en-US" sz="1400" dirty="0"/>
              <a:t> going into </a:t>
            </a:r>
            <a:r>
              <a:rPr lang="en-US" sz="1400" u="sng" dirty="0"/>
              <a:t>pockets</a:t>
            </a:r>
            <a:r>
              <a:rPr lang="en-US" sz="1400" dirty="0"/>
              <a:t>. The </a:t>
            </a:r>
            <a:r>
              <a:rPr lang="en-US" sz="1400" u="sng" dirty="0"/>
              <a:t>program</a:t>
            </a:r>
            <a:r>
              <a:rPr lang="en-US" sz="1400" dirty="0"/>
              <a:t> will update a </a:t>
            </a:r>
            <a:r>
              <a:rPr lang="en-US" sz="1400" u="sng" dirty="0"/>
              <a:t>display</a:t>
            </a:r>
            <a:r>
              <a:rPr lang="en-US" sz="1400" dirty="0"/>
              <a:t> of </a:t>
            </a:r>
            <a:r>
              <a:rPr lang="en-US" sz="1400" u="sng" dirty="0"/>
              <a:t>scores</a:t>
            </a:r>
            <a:r>
              <a:rPr lang="en-US" sz="1400" dirty="0"/>
              <a:t> after each shot and declare a </a:t>
            </a:r>
            <a:r>
              <a:rPr lang="en-US" sz="1400" u="sng" dirty="0"/>
              <a:t>winner</a:t>
            </a:r>
            <a:r>
              <a:rPr lang="en-US" sz="1400" dirty="0"/>
              <a:t> when according to the </a:t>
            </a:r>
            <a:r>
              <a:rPr lang="en-US" sz="1400" u="sng" dirty="0"/>
              <a:t>rules</a:t>
            </a:r>
            <a:r>
              <a:rPr lang="en-US" sz="1400" dirty="0"/>
              <a:t> of the </a:t>
            </a:r>
            <a:r>
              <a:rPr lang="en-US" sz="1400" u="sng" dirty="0"/>
              <a:t>game</a:t>
            </a:r>
            <a:r>
              <a:rPr lang="en-US" sz="1400" dirty="0"/>
              <a:t> being played the </a:t>
            </a:r>
            <a:r>
              <a:rPr lang="en-US" sz="1400" u="sng" dirty="0"/>
              <a:t>game</a:t>
            </a:r>
            <a:r>
              <a:rPr lang="en-US" sz="1400" dirty="0"/>
              <a:t> is over.</a:t>
            </a:r>
          </a:p>
          <a:p>
            <a:pPr marR="0" lvl="1">
              <a:lnSpc>
                <a:spcPct val="115000"/>
              </a:lnSpc>
              <a:spcBef>
                <a:spcPts val="0"/>
              </a:spcBef>
              <a:spcAft>
                <a:spcPts val="0"/>
              </a:spcAft>
            </a:pPr>
            <a:endParaRPr lang="en-US" sz="1400" dirty="0">
              <a:ea typeface="Arial" panose="020B0604020202020204" pitchFamily="34" charset="0"/>
            </a:endParaRPr>
          </a:p>
          <a:p>
            <a:pPr marR="0" lvl="1">
              <a:lnSpc>
                <a:spcPct val="115000"/>
              </a:lnSpc>
              <a:spcBef>
                <a:spcPts val="0"/>
              </a:spcBef>
              <a:spcAft>
                <a:spcPts val="0"/>
              </a:spcAft>
            </a:pPr>
            <a:r>
              <a:rPr lang="en-US" sz="1400" dirty="0">
                <a:solidFill>
                  <a:srgbClr val="FF0000"/>
                </a:solidFill>
                <a:ea typeface="Arial" panose="020B0604020202020204" pitchFamily="34" charset="0"/>
              </a:rPr>
              <a:t>Nouns leading to potential classes: game, games, player(s), cue stick, cue ball, ball, balls, walls, pockets, score</a:t>
            </a:r>
          </a:p>
        </p:txBody>
      </p:sp>
    </p:spTree>
    <p:extLst>
      <p:ext uri="{BB962C8B-B14F-4D97-AF65-F5344CB8AC3E}">
        <p14:creationId xmlns:p14="http://schemas.microsoft.com/office/powerpoint/2010/main" val="413627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3B41-6E08-DE3E-B684-807A9D2FF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84B10-DE51-8044-12B5-5912F4928C20}"/>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4F13C8DD-0F5F-3D48-6A53-9FA56C64F1FB}"/>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C5876304-5069-274E-901C-9EF0541039E4}"/>
              </a:ext>
            </a:extLst>
          </p:cNvPr>
          <p:cNvSpPr txBox="1"/>
          <p:nvPr/>
        </p:nvSpPr>
        <p:spPr>
          <a:xfrm>
            <a:off x="3292441" y="61518"/>
            <a:ext cx="468449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F</a:t>
            </a:r>
          </a:p>
        </p:txBody>
      </p:sp>
      <p:pic>
        <p:nvPicPr>
          <p:cNvPr id="5" name="Picture 4">
            <a:extLst>
              <a:ext uri="{FF2B5EF4-FFF2-40B4-BE49-F238E27FC236}">
                <a16:creationId xmlns:a16="http://schemas.microsoft.com/office/drawing/2014/main" id="{3F281136-0930-7F8F-7466-92FAA7913A59}"/>
              </a:ext>
            </a:extLst>
          </p:cNvPr>
          <p:cNvPicPr>
            <a:picLocks noChangeAspect="1"/>
          </p:cNvPicPr>
          <p:nvPr/>
        </p:nvPicPr>
        <p:blipFill>
          <a:blip r:embed="rId2"/>
          <a:stretch>
            <a:fillRect/>
          </a:stretch>
        </p:blipFill>
        <p:spPr>
          <a:xfrm>
            <a:off x="171476" y="691082"/>
            <a:ext cx="11891103" cy="3814744"/>
          </a:xfrm>
          <a:prstGeom prst="rect">
            <a:avLst/>
          </a:prstGeom>
        </p:spPr>
      </p:pic>
    </p:spTree>
    <p:extLst>
      <p:ext uri="{BB962C8B-B14F-4D97-AF65-F5344CB8AC3E}">
        <p14:creationId xmlns:p14="http://schemas.microsoft.com/office/powerpoint/2010/main" val="4271378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70</a:t>
            </a:fld>
            <a:endParaRPr lang="en-US" dirty="0"/>
          </a:p>
        </p:txBody>
      </p:sp>
      <p:sp>
        <p:nvSpPr>
          <p:cNvPr id="6" name="Rectangle 5"/>
          <p:cNvSpPr>
            <a:spLocks noChangeArrowheads="1"/>
          </p:cNvSpPr>
          <p:nvPr/>
        </p:nvSpPr>
        <p:spPr bwMode="auto">
          <a:xfrm>
            <a:off x="77637" y="1182424"/>
            <a:ext cx="11980333"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marL="342900" marR="0" lvl="0" indent="-342900">
              <a:lnSpc>
                <a:spcPct val="115000"/>
              </a:lnSpc>
              <a:spcBef>
                <a:spcPts val="0"/>
              </a:spcBef>
              <a:spcAft>
                <a:spcPts val="0"/>
              </a:spcAft>
              <a:buFont typeface="+mj-lt"/>
              <a:buAutoNum type="arabicPeriod" startAt="4"/>
            </a:pPr>
            <a:r>
              <a:rPr lang="en-US" sz="1600" dirty="0"/>
              <a:t>Each of the following questions are based primarily from reading assignments. (30 points) </a:t>
            </a:r>
          </a:p>
          <a:p>
            <a:pPr marR="0" lvl="0">
              <a:lnSpc>
                <a:spcPct val="115000"/>
              </a:lnSpc>
              <a:spcBef>
                <a:spcPts val="0"/>
              </a:spcBef>
              <a:spcAft>
                <a:spcPts val="0"/>
              </a:spcAft>
            </a:pPr>
            <a:r>
              <a:rPr lang="en-US" sz="1600" dirty="0">
                <a:ea typeface="Arial" panose="020B0604020202020204" pitchFamily="34" charset="0"/>
              </a:rPr>
              <a:t>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0"/>
              </a:spcAft>
              <a:buFont typeface="+mj-lt"/>
              <a:buAutoNum type="alphaLcPeriod" startAt="5"/>
            </a:pPr>
            <a:r>
              <a:rPr lang="en-US" sz="1600" dirty="0">
                <a:ea typeface="Arial" panose="020B0604020202020204" pitchFamily="34" charset="0"/>
              </a:rPr>
              <a:t>For each of the four types of testing shown in figure 19.1 (Section 19.1.3) describe a hypothetical test that would be set up for our pool scenario; one sentence each.</a:t>
            </a:r>
          </a:p>
          <a:p>
            <a:pPr marR="0" lvl="1">
              <a:lnSpc>
                <a:spcPct val="115000"/>
              </a:lnSpc>
              <a:spcBef>
                <a:spcPts val="0"/>
              </a:spcBef>
              <a:spcAft>
                <a:spcPts val="0"/>
              </a:spcAft>
            </a:pPr>
            <a:endParaRPr lang="en-US" sz="1600" dirty="0">
              <a:ea typeface="Arial" panose="020B0604020202020204" pitchFamily="34" charset="0"/>
            </a:endParaRPr>
          </a:p>
          <a:p>
            <a:pPr marL="914400" marR="0">
              <a:lnSpc>
                <a:spcPct val="115000"/>
              </a:lnSpc>
              <a:spcBef>
                <a:spcPts val="0"/>
              </a:spcBef>
              <a:spcAft>
                <a:spcPts val="0"/>
              </a:spcAft>
            </a:pPr>
            <a:r>
              <a:rPr lang="en-US" sz="1600" dirty="0">
                <a:solidFill>
                  <a:srgbClr val="FF0000"/>
                </a:solidFill>
                <a:ea typeface="Arial" panose="020B0604020202020204" pitchFamily="34" charset="0"/>
              </a:rPr>
              <a:t>Unit testing- Testing the code that determines the ball’s path after a collision by testing a good input, an invalid input, and an edge case</a:t>
            </a:r>
          </a:p>
          <a:p>
            <a:pPr marL="914400" marR="0">
              <a:lnSpc>
                <a:spcPct val="115000"/>
              </a:lnSpc>
              <a:spcBef>
                <a:spcPts val="0"/>
              </a:spcBef>
              <a:spcAft>
                <a:spcPts val="0"/>
              </a:spcAft>
            </a:pPr>
            <a:r>
              <a:rPr lang="en-US" sz="1600" dirty="0">
                <a:solidFill>
                  <a:srgbClr val="FF0000"/>
                </a:solidFill>
                <a:ea typeface="Arial" panose="020B0604020202020204" pitchFamily="34" charset="0"/>
              </a:rPr>
              <a:t> </a:t>
            </a:r>
          </a:p>
          <a:p>
            <a:pPr marL="914400" marR="0">
              <a:lnSpc>
                <a:spcPct val="115000"/>
              </a:lnSpc>
              <a:spcBef>
                <a:spcPts val="0"/>
              </a:spcBef>
              <a:spcAft>
                <a:spcPts val="0"/>
              </a:spcAft>
            </a:pPr>
            <a:r>
              <a:rPr lang="en-US" sz="1600" dirty="0">
                <a:solidFill>
                  <a:srgbClr val="FF0000"/>
                </a:solidFill>
                <a:ea typeface="Arial" panose="020B0604020202020204" pitchFamily="34" charset="0"/>
              </a:rPr>
              <a:t>Integration testing- Testing what happens during a players turn, hitting the ball with the cue stick, where the ball goes, what it hits, if it makes it in the pocket depending on if the hit is accurate enough all need to be tested</a:t>
            </a:r>
          </a:p>
          <a:p>
            <a:pPr marL="914400" marR="0">
              <a:lnSpc>
                <a:spcPct val="115000"/>
              </a:lnSpc>
              <a:spcBef>
                <a:spcPts val="0"/>
              </a:spcBef>
              <a:spcAft>
                <a:spcPts val="0"/>
              </a:spcAft>
            </a:pPr>
            <a:r>
              <a:rPr lang="en-US" sz="1600" dirty="0">
                <a:solidFill>
                  <a:srgbClr val="FF0000"/>
                </a:solidFill>
                <a:ea typeface="Arial" panose="020B0604020202020204" pitchFamily="34" charset="0"/>
              </a:rPr>
              <a:t> </a:t>
            </a:r>
          </a:p>
          <a:p>
            <a:pPr marL="914400" marR="0">
              <a:lnSpc>
                <a:spcPct val="115000"/>
              </a:lnSpc>
              <a:spcBef>
                <a:spcPts val="0"/>
              </a:spcBef>
              <a:spcAft>
                <a:spcPts val="0"/>
              </a:spcAft>
            </a:pPr>
            <a:r>
              <a:rPr lang="en-US" sz="1600" dirty="0">
                <a:solidFill>
                  <a:srgbClr val="FF0000"/>
                </a:solidFill>
                <a:ea typeface="Arial" panose="020B0604020202020204" pitchFamily="34" charset="0"/>
              </a:rPr>
              <a:t>Validation testing- Testing the requirements in this case we could check if scores and winners are properly declared by playing the game and seeing if the output is accurate. </a:t>
            </a:r>
          </a:p>
          <a:p>
            <a:pPr>
              <a:lnSpc>
                <a:spcPct val="115000"/>
              </a:lnSpc>
              <a:spcBef>
                <a:spcPts val="0"/>
              </a:spcBef>
              <a:spcAft>
                <a:spcPts val="0"/>
              </a:spcAft>
            </a:pPr>
            <a:r>
              <a:rPr lang="en-US" sz="1600" dirty="0">
                <a:solidFill>
                  <a:srgbClr val="FF0000"/>
                </a:solidFill>
                <a:ea typeface="Arial" panose="020B0604020202020204" pitchFamily="34" charset="0"/>
              </a:rPr>
              <a:t>		</a:t>
            </a:r>
          </a:p>
          <a:p>
            <a:pPr marL="914400" marR="0">
              <a:lnSpc>
                <a:spcPct val="115000"/>
              </a:lnSpc>
              <a:spcBef>
                <a:spcPts val="0"/>
              </a:spcBef>
              <a:spcAft>
                <a:spcPts val="0"/>
              </a:spcAft>
            </a:pPr>
            <a:r>
              <a:rPr lang="en-US" sz="1600" dirty="0">
                <a:solidFill>
                  <a:srgbClr val="FF0000"/>
                </a:solidFill>
                <a:ea typeface="Arial" panose="020B0604020202020204" pitchFamily="34" charset="0"/>
              </a:rPr>
              <a:t>System testing- Test by actually using the game and acting as a player. Check everything. If a new game can start, if teams can be created, if turns are taken correctly, does the ball move accurately compared to where the cue stick is aiming, does the ball move accurately when it hits another object, are points given correctly, is a winner declared accurately at the end of the game.</a:t>
            </a:r>
          </a:p>
        </p:txBody>
      </p:sp>
    </p:spTree>
    <p:extLst>
      <p:ext uri="{BB962C8B-B14F-4D97-AF65-F5344CB8AC3E}">
        <p14:creationId xmlns:p14="http://schemas.microsoft.com/office/powerpoint/2010/main" val="477720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8670"/>
          </a:xfrm>
          <a:solidFill>
            <a:schemeClr val="accent2">
              <a:lumMod val="75000"/>
            </a:schemeClr>
          </a:solidFill>
          <a:ln>
            <a:noFill/>
          </a:ln>
        </p:spPr>
        <p:txBody>
          <a:bodyPr/>
          <a:lstStyle/>
          <a:p>
            <a:r>
              <a:rPr lang="en-US" b="1" dirty="0">
                <a:solidFill>
                  <a:schemeClr val="bg1"/>
                </a:solidFill>
              </a:rPr>
              <a:t>Midterm review</a:t>
            </a:r>
          </a:p>
        </p:txBody>
      </p:sp>
      <p:sp>
        <p:nvSpPr>
          <p:cNvPr id="6" name="TextBox 5"/>
          <p:cNvSpPr txBox="1"/>
          <p:nvPr/>
        </p:nvSpPr>
        <p:spPr>
          <a:xfrm>
            <a:off x="1286510" y="3167380"/>
            <a:ext cx="7768590" cy="1754326"/>
          </a:xfrm>
          <a:prstGeom prst="rect">
            <a:avLst/>
          </a:prstGeom>
          <a:noFill/>
        </p:spPr>
        <p:txBody>
          <a:bodyPr wrap="square" rtlCol="0">
            <a:spAutoFit/>
          </a:bodyPr>
          <a:lstStyle/>
          <a:p>
            <a:pPr lvl="1" algn="ctr"/>
            <a:r>
              <a:rPr lang="en-US" sz="3600" dirty="0"/>
              <a:t>From Fall 2020</a:t>
            </a:r>
          </a:p>
          <a:p>
            <a:pPr marL="742950" lvl="1" indent="-285750" algn="ctr">
              <a:buFont typeface="Wingdings" panose="05000000000000000000" pitchFamily="2" charset="2"/>
              <a:buChar char="§"/>
            </a:pPr>
            <a:endParaRPr lang="en-US" sz="3600" dirty="0"/>
          </a:p>
          <a:p>
            <a:pPr lvl="1" algn="ctr"/>
            <a:endParaRPr lang="en-US" sz="3600" dirty="0"/>
          </a:p>
        </p:txBody>
      </p:sp>
      <p:sp>
        <p:nvSpPr>
          <p:cNvPr id="7" name="Slide Number Placeholder 2"/>
          <p:cNvSpPr>
            <a:spLocks noGrp="1"/>
          </p:cNvSpPr>
          <p:nvPr>
            <p:ph type="sldNum" sz="quarter" idx="12"/>
          </p:nvPr>
        </p:nvSpPr>
        <p:spPr>
          <a:xfrm>
            <a:off x="9448800" y="6492875"/>
            <a:ext cx="2743200" cy="365125"/>
          </a:xfrm>
        </p:spPr>
        <p:txBody>
          <a:bodyPr/>
          <a:lstStyle/>
          <a:p>
            <a:r>
              <a:rPr lang="en-US" dirty="0"/>
              <a:t>15</a:t>
            </a:r>
          </a:p>
        </p:txBody>
      </p:sp>
    </p:spTree>
    <p:extLst>
      <p:ext uri="{BB962C8B-B14F-4D97-AF65-F5344CB8AC3E}">
        <p14:creationId xmlns:p14="http://schemas.microsoft.com/office/powerpoint/2010/main" val="2293234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72</a:t>
            </a:fld>
            <a:endParaRPr lang="en-US" dirty="0"/>
          </a:p>
        </p:txBody>
      </p:sp>
      <p:pic>
        <p:nvPicPr>
          <p:cNvPr id="1026" name="Picture 2" descr="https://lh5.googleusercontent.com/nBKIqprc0MHqclmgax5iRCzRL0amErPYfXn2JVKfmMW90o6hMoCceBIWH8b3q4Te6fDObyVnX7QjsjmrJUNO7N6hxWFwaMLQYTYoDCLx0XP04W5ZVPmOododnjhIC-7M7mIDHoF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91404"/>
            <a:ext cx="1390650" cy="1390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43574" y="897622"/>
            <a:ext cx="10528183" cy="646331"/>
          </a:xfrm>
          <a:prstGeom prst="rect">
            <a:avLst/>
          </a:prstGeom>
          <a:solidFill>
            <a:schemeClr val="bg1"/>
          </a:solidFill>
        </p:spPr>
        <p:txBody>
          <a:bodyPr wrap="square" rtlCol="0">
            <a:spAutoFit/>
          </a:bodyPr>
          <a:lstStyle/>
          <a:p>
            <a:r>
              <a:rPr lang="en-US" dirty="0"/>
              <a:t> 1.  For the matrix ‘M’ on the left, use the activity diagram below to derive the value of ‘Validity’ upon termination. Remember to show your work.</a:t>
            </a:r>
          </a:p>
        </p:txBody>
      </p:sp>
      <p:pic>
        <p:nvPicPr>
          <p:cNvPr id="1028" name="Picture 4" descr="https://lh5.googleusercontent.com/T4fLPD4Z6h1EltDUn_dQ3d7l3O--yIZofanXt5R9vr5duGFPISSlHfSGS09ej5NTelSe36N5M-fjlCmqifjTYQNrlsc4WTwKMAPkQfthsOA5gIo8S0tGJnRi6G3e2B7nWDPt7p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978" y="1675405"/>
            <a:ext cx="6670939" cy="505559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7095067" y="1938867"/>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EC=1, ER=3, V=2</a:t>
            </a:r>
          </a:p>
        </p:txBody>
      </p:sp>
      <p:sp>
        <p:nvSpPr>
          <p:cNvPr id="9" name="Rounded Rectangle 8"/>
          <p:cNvSpPr/>
          <p:nvPr/>
        </p:nvSpPr>
        <p:spPr>
          <a:xfrm>
            <a:off x="8077200" y="1930400"/>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EC=2, ER=3, V=3</a:t>
            </a:r>
          </a:p>
        </p:txBody>
      </p:sp>
      <p:sp>
        <p:nvSpPr>
          <p:cNvPr id="10" name="Rounded Rectangle 9"/>
          <p:cNvSpPr/>
          <p:nvPr/>
        </p:nvSpPr>
        <p:spPr>
          <a:xfrm>
            <a:off x="3352800" y="1947333"/>
            <a:ext cx="863600" cy="287866"/>
          </a:xfrm>
          <a:prstGeom prst="roundRect">
            <a:avLst>
              <a:gd name="adj" fmla="val 50000"/>
            </a:avLst>
          </a:prstGeom>
          <a:solidFill>
            <a:srgbClr val="79D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EC=1, ER=0, V=2</a:t>
            </a:r>
          </a:p>
        </p:txBody>
      </p:sp>
      <p:grpSp>
        <p:nvGrpSpPr>
          <p:cNvPr id="13" name="Group 12">
            <a:extLst>
              <a:ext uri="{FF2B5EF4-FFF2-40B4-BE49-F238E27FC236}">
                <a16:creationId xmlns:a16="http://schemas.microsoft.com/office/drawing/2014/main" id="{976B7230-780F-D526-7100-D25B2CBD9AF3}"/>
              </a:ext>
            </a:extLst>
          </p:cNvPr>
          <p:cNvGrpSpPr/>
          <p:nvPr/>
        </p:nvGrpSpPr>
        <p:grpSpPr>
          <a:xfrm>
            <a:off x="2164726" y="1112975"/>
            <a:ext cx="6670939" cy="5055595"/>
            <a:chOff x="2164726" y="1112975"/>
            <a:chExt cx="6670939" cy="5055595"/>
          </a:xfrm>
        </p:grpSpPr>
        <p:cxnSp>
          <p:nvCxnSpPr>
            <p:cNvPr id="6" name="Straight Connector 5">
              <a:extLst>
                <a:ext uri="{FF2B5EF4-FFF2-40B4-BE49-F238E27FC236}">
                  <a16:creationId xmlns:a16="http://schemas.microsoft.com/office/drawing/2014/main" id="{2574AA16-1C3C-6A54-756D-36FEE58A09DD}"/>
                </a:ext>
              </a:extLst>
            </p:cNvPr>
            <p:cNvCxnSpPr/>
            <p:nvPr/>
          </p:nvCxnSpPr>
          <p:spPr>
            <a:xfrm>
              <a:off x="2164726" y="1112975"/>
              <a:ext cx="6670939" cy="50555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E9DC62-CA7E-EE7F-8035-0D754961861A}"/>
                </a:ext>
              </a:extLst>
            </p:cNvPr>
            <p:cNvCxnSpPr>
              <a:cxnSpLocks/>
            </p:cNvCxnSpPr>
            <p:nvPr/>
          </p:nvCxnSpPr>
          <p:spPr>
            <a:xfrm flipH="1">
              <a:off x="2164726" y="1112975"/>
              <a:ext cx="6670939" cy="50555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6918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5909310"/>
          </a:xfrm>
          <a:prstGeom prst="rect">
            <a:avLst/>
          </a:prstGeom>
          <a:noFill/>
        </p:spPr>
        <p:txBody>
          <a:bodyPr wrap="square" rtlCol="0">
            <a:spAutoFit/>
          </a:bodyPr>
          <a:lstStyle/>
          <a:p>
            <a:pPr fontAlgn="base"/>
            <a:r>
              <a:rPr lang="en-US" dirty="0"/>
              <a:t>2. Assuming the Activity Diagram in question 1 has been turned into a function called </a:t>
            </a:r>
            <a:r>
              <a:rPr lang="en-US" dirty="0" err="1"/>
              <a:t>CheckValidity</a:t>
            </a:r>
            <a:r>
              <a:rPr lang="en-US" dirty="0"/>
              <a:t> with EC, ER, and Val as passed parameters to the function</a:t>
            </a:r>
          </a:p>
          <a:p>
            <a:br>
              <a:rPr lang="en-US" dirty="0"/>
            </a:br>
            <a:endParaRPr lang="en-US" dirty="0"/>
          </a:p>
          <a:p>
            <a:pPr lvl="1" fontAlgn="base"/>
            <a:r>
              <a:rPr lang="en-US" dirty="0"/>
              <a:t>a. Give examples of three function calls that would be good candidates for use in unit testing. Explain your reasoning.</a:t>
            </a:r>
          </a:p>
          <a:p>
            <a:pPr lvl="1" fontAlgn="base"/>
            <a:r>
              <a:rPr lang="en-US" dirty="0">
                <a:solidFill>
                  <a:srgbClr val="FF0000"/>
                </a:solidFill>
              </a:rPr>
              <a:t>	1 – bool b = </a:t>
            </a:r>
            <a:r>
              <a:rPr lang="en-US" dirty="0" err="1">
                <a:solidFill>
                  <a:srgbClr val="FF0000"/>
                </a:solidFill>
              </a:rPr>
              <a:t>CheckValidity</a:t>
            </a:r>
            <a:r>
              <a:rPr lang="en-US" dirty="0">
                <a:solidFill>
                  <a:srgbClr val="FF0000"/>
                </a:solidFill>
              </a:rPr>
              <a:t>(3, 0, 1) // Test to see if a match in a row is found</a:t>
            </a:r>
          </a:p>
          <a:p>
            <a:pPr lvl="1" fontAlgn="base"/>
            <a:r>
              <a:rPr lang="en-US" dirty="0">
                <a:solidFill>
                  <a:srgbClr val="FF0000"/>
                </a:solidFill>
              </a:rPr>
              <a:t>	2 – bool b = </a:t>
            </a:r>
            <a:r>
              <a:rPr lang="en-US" dirty="0" err="1">
                <a:solidFill>
                  <a:srgbClr val="FF0000"/>
                </a:solidFill>
              </a:rPr>
              <a:t>CheckValidity</a:t>
            </a:r>
            <a:r>
              <a:rPr lang="en-US" dirty="0">
                <a:solidFill>
                  <a:srgbClr val="FF0000"/>
                </a:solidFill>
              </a:rPr>
              <a:t>(0, 3, 1) // Test to see if a match in a column is found</a:t>
            </a:r>
          </a:p>
          <a:p>
            <a:pPr lvl="1" fontAlgn="base"/>
            <a:r>
              <a:rPr lang="en-US" dirty="0">
                <a:solidFill>
                  <a:srgbClr val="FF0000"/>
                </a:solidFill>
              </a:rPr>
              <a:t>	3 – bool b = </a:t>
            </a:r>
            <a:r>
              <a:rPr lang="en-US" dirty="0" err="1">
                <a:solidFill>
                  <a:srgbClr val="FF0000"/>
                </a:solidFill>
              </a:rPr>
              <a:t>CheckValidity</a:t>
            </a:r>
            <a:r>
              <a:rPr lang="en-US" dirty="0">
                <a:solidFill>
                  <a:srgbClr val="FF0000"/>
                </a:solidFill>
              </a:rPr>
              <a:t>(2, 2, 4) // Test to see if a match in the same quadrant is found</a:t>
            </a:r>
          </a:p>
          <a:p>
            <a:br>
              <a:rPr lang="en-US" dirty="0"/>
            </a:br>
            <a:r>
              <a:rPr lang="en-US" dirty="0"/>
              <a:t>	</a:t>
            </a:r>
            <a:r>
              <a:rPr lang="en-US" dirty="0">
                <a:solidFill>
                  <a:srgbClr val="FF0000"/>
                </a:solidFill>
              </a:rPr>
              <a:t>These three test represent the three possible ways the function should return ‘false’. Additionally, each one is testing a value to be placed in a different quadrant. Many other correct answers are possible…</a:t>
            </a:r>
            <a:endParaRPr lang="en-US" dirty="0"/>
          </a:p>
          <a:p>
            <a:endParaRPr lang="en-US" dirty="0"/>
          </a:p>
          <a:p>
            <a:pPr lvl="1" fontAlgn="base"/>
            <a:r>
              <a:rPr lang="en-US" dirty="0"/>
              <a:t>b. Testing the coded function with (0, 0, 2) will return ‘true’. Does this expose a flaw in the function? Make an argument for why it doesn’t.</a:t>
            </a:r>
          </a:p>
          <a:p>
            <a:r>
              <a:rPr lang="en-US" dirty="0"/>
              <a:t>	</a:t>
            </a:r>
            <a:r>
              <a:rPr lang="en-US" dirty="0">
                <a:solidFill>
                  <a:srgbClr val="FF0000"/>
                </a:solidFill>
              </a:rPr>
              <a:t>No, not in the implementation of the function. An implementation if done correctly follows the activity diagram. Now, if this was part of a Sudoku game (however, this is never stated), one could correctly argue that the activity diagram has a flaw.</a:t>
            </a:r>
            <a:br>
              <a:rPr lang="en-US" dirty="0"/>
            </a:br>
            <a:endParaRPr lang="en-US" dirty="0"/>
          </a:p>
          <a:p>
            <a:pPr lvl="1" fontAlgn="base"/>
            <a:r>
              <a:rPr lang="en-US" dirty="0"/>
              <a:t>c. Testing the coded function with (1, 1, 5) will return ‘true’. Does this expose a flaw in the function? Make an argument for why it doesn’t.  </a:t>
            </a:r>
            <a:r>
              <a:rPr lang="en-US" dirty="0">
                <a:solidFill>
                  <a:srgbClr val="FF0000"/>
                </a:solidFill>
              </a:rPr>
              <a:t>Similar logic as above.</a:t>
            </a:r>
            <a:endParaRPr lang="en-US"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73</a:t>
            </a:fld>
            <a:endParaRPr lang="en-US" dirty="0"/>
          </a:p>
        </p:txBody>
      </p:sp>
      <p:grpSp>
        <p:nvGrpSpPr>
          <p:cNvPr id="4" name="Group 3">
            <a:extLst>
              <a:ext uri="{FF2B5EF4-FFF2-40B4-BE49-F238E27FC236}">
                <a16:creationId xmlns:a16="http://schemas.microsoft.com/office/drawing/2014/main" id="{9D96740D-93A9-8104-193F-DF77C603D5C2}"/>
              </a:ext>
            </a:extLst>
          </p:cNvPr>
          <p:cNvGrpSpPr/>
          <p:nvPr/>
        </p:nvGrpSpPr>
        <p:grpSpPr>
          <a:xfrm>
            <a:off x="2164726" y="1112975"/>
            <a:ext cx="6670939" cy="5055595"/>
            <a:chOff x="2164726" y="1112975"/>
            <a:chExt cx="6670939" cy="5055595"/>
          </a:xfrm>
        </p:grpSpPr>
        <p:cxnSp>
          <p:nvCxnSpPr>
            <p:cNvPr id="5" name="Straight Connector 4">
              <a:extLst>
                <a:ext uri="{FF2B5EF4-FFF2-40B4-BE49-F238E27FC236}">
                  <a16:creationId xmlns:a16="http://schemas.microsoft.com/office/drawing/2014/main" id="{533443BB-C9C3-8CFA-2EC3-EBF3A3BBD08E}"/>
                </a:ext>
              </a:extLst>
            </p:cNvPr>
            <p:cNvCxnSpPr/>
            <p:nvPr/>
          </p:nvCxnSpPr>
          <p:spPr>
            <a:xfrm>
              <a:off x="2164726" y="1112975"/>
              <a:ext cx="6670939" cy="50555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946690-633D-F6E7-BAC1-9ECC9A5CD7D8}"/>
                </a:ext>
              </a:extLst>
            </p:cNvPr>
            <p:cNvCxnSpPr>
              <a:cxnSpLocks/>
            </p:cNvCxnSpPr>
            <p:nvPr/>
          </p:nvCxnSpPr>
          <p:spPr>
            <a:xfrm flipH="1">
              <a:off x="2164726" y="1112975"/>
              <a:ext cx="6670939" cy="50555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0502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5909310"/>
          </a:xfrm>
          <a:prstGeom prst="rect">
            <a:avLst/>
          </a:prstGeom>
          <a:noFill/>
        </p:spPr>
        <p:txBody>
          <a:bodyPr wrap="square" rtlCol="0">
            <a:spAutoFit/>
          </a:bodyPr>
          <a:lstStyle/>
          <a:p>
            <a:pPr fontAlgn="base"/>
            <a:r>
              <a:rPr lang="en-US" dirty="0"/>
              <a:t>3. For each of the scenarios presented in parts a-e identify a ‘core principle’ from the list below that best describes the principle being used. Explain your choice in 1-3 sentences.</a:t>
            </a:r>
          </a:p>
          <a:p>
            <a:pPr fontAlgn="base"/>
            <a:endParaRPr lang="en-US" dirty="0"/>
          </a:p>
          <a:p>
            <a:pPr marL="285750" indent="-285750" fontAlgn="base">
              <a:buFont typeface="Arial" panose="020B0604020202020204" pitchFamily="34" charset="0"/>
              <a:buChar char="•"/>
            </a:pPr>
            <a:r>
              <a:rPr lang="en-US" dirty="0"/>
              <a:t>Divide and conquer (Separation of concerns)</a:t>
            </a:r>
          </a:p>
          <a:p>
            <a:pPr marL="285750" indent="-285750" fontAlgn="base">
              <a:buFont typeface="Arial" panose="020B0604020202020204" pitchFamily="34" charset="0"/>
              <a:buChar char="•"/>
            </a:pPr>
            <a:r>
              <a:rPr lang="en-US" dirty="0"/>
              <a:t>Abstraction</a:t>
            </a:r>
          </a:p>
          <a:p>
            <a:pPr marL="285750" indent="-285750" fontAlgn="base">
              <a:buFont typeface="Arial" panose="020B0604020202020204" pitchFamily="34" charset="0"/>
              <a:buChar char="•"/>
            </a:pPr>
            <a:r>
              <a:rPr lang="en-US" dirty="0"/>
              <a:t>Focus on transfer of information</a:t>
            </a:r>
          </a:p>
          <a:p>
            <a:pPr marL="285750" indent="-285750" fontAlgn="base">
              <a:buFont typeface="Arial" panose="020B0604020202020204" pitchFamily="34" charset="0"/>
              <a:buChar char="•"/>
            </a:pPr>
            <a:r>
              <a:rPr lang="en-US" dirty="0"/>
              <a:t>Build software that exhibits effective modularity</a:t>
            </a:r>
          </a:p>
          <a:p>
            <a:pPr marL="285750" indent="-285750" fontAlgn="base">
              <a:buFont typeface="Arial" panose="020B0604020202020204" pitchFamily="34" charset="0"/>
              <a:buChar char="•"/>
            </a:pPr>
            <a:r>
              <a:rPr lang="en-US" dirty="0"/>
              <a:t>Look for patterns</a:t>
            </a:r>
          </a:p>
          <a:p>
            <a:pPr marL="285750" indent="-285750" fontAlgn="base">
              <a:buFont typeface="Arial" panose="020B0604020202020204" pitchFamily="34" charset="0"/>
              <a:buChar char="•"/>
            </a:pPr>
            <a:r>
              <a:rPr lang="en-US" dirty="0"/>
              <a:t>Represent problems and solutions from a number of different perspectives</a:t>
            </a:r>
          </a:p>
          <a:p>
            <a:pPr marL="285750" indent="-285750" fontAlgn="base">
              <a:buFont typeface="Arial" panose="020B0604020202020204" pitchFamily="34" charset="0"/>
              <a:buChar char="•"/>
            </a:pPr>
            <a:r>
              <a:rPr lang="en-US" dirty="0"/>
              <a:t>Remember that someone will maintain the software</a:t>
            </a:r>
          </a:p>
          <a:p>
            <a:pPr marL="285750" indent="-285750" fontAlgn="base">
              <a:buFont typeface="Arial" panose="020B0604020202020204" pitchFamily="34" charset="0"/>
              <a:buChar char="•"/>
            </a:pPr>
            <a:r>
              <a:rPr lang="en-US" dirty="0"/>
              <a:t>Adjust granularity as you define the plan/design</a:t>
            </a:r>
          </a:p>
          <a:p>
            <a:pPr marL="285750" indent="-285750" fontAlgn="base">
              <a:buFont typeface="Arial" panose="020B0604020202020204" pitchFamily="34" charset="0"/>
              <a:buChar char="•"/>
            </a:pPr>
            <a:r>
              <a:rPr lang="en-US" dirty="0"/>
              <a:t>Design of data is as important as design of processing</a:t>
            </a:r>
          </a:p>
          <a:p>
            <a:br>
              <a:rPr lang="en-US" dirty="0"/>
            </a:br>
            <a:endParaRPr lang="en-US" dirty="0"/>
          </a:p>
          <a:p>
            <a:pPr lvl="1" fontAlgn="base"/>
            <a:r>
              <a:rPr lang="en-US" dirty="0"/>
              <a:t>a. As part of testing her path planning algorithm Karen identifies a design problem which she fixes in the code. She then goes back to the design documents to update them with the change.</a:t>
            </a:r>
          </a:p>
          <a:p>
            <a:r>
              <a:rPr lang="en-US" dirty="0"/>
              <a:t>	</a:t>
            </a:r>
            <a:r>
              <a:rPr lang="en-US" dirty="0">
                <a:solidFill>
                  <a:srgbClr val="FF0000"/>
                </a:solidFill>
              </a:rPr>
              <a:t>- Remember that someone will maintain the software. Especially in large projects (but even in small) it is important to keep the documentation and the code in sync. Designs should always be completing with the thought that someone else will be either writing or maintaining the code. Any new people brought onto the project will typically start by reading over high-level documentation and working their way through lower-levels of documentation before starting with the code.</a:t>
            </a:r>
            <a:endParaRPr lang="en-US" i="1"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74</a:t>
            </a:fld>
            <a:endParaRPr lang="en-US" dirty="0"/>
          </a:p>
        </p:txBody>
      </p:sp>
    </p:spTree>
    <p:extLst>
      <p:ext uri="{BB962C8B-B14F-4D97-AF65-F5344CB8AC3E}">
        <p14:creationId xmlns:p14="http://schemas.microsoft.com/office/powerpoint/2010/main" val="3052372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4247317"/>
          </a:xfrm>
          <a:prstGeom prst="rect">
            <a:avLst/>
          </a:prstGeom>
          <a:noFill/>
        </p:spPr>
        <p:txBody>
          <a:bodyPr wrap="square" rtlCol="0">
            <a:spAutoFit/>
          </a:bodyPr>
          <a:lstStyle/>
          <a:p>
            <a:pPr lvl="1" fontAlgn="base"/>
            <a:r>
              <a:rPr lang="en-US" dirty="0"/>
              <a:t>b. Nick, a mechanical engineer, is developing a computer model of the cardiopulmonary system (body systems involved in circulating oxygenated blood). At the highest levels the system describes pumps, filters, pipes, etc. Deeper into the code system characteristics are described in terms of resistance, capacitance, current, etc. At the lowest levels values being modelled are calculated using partial differential equations.</a:t>
            </a:r>
          </a:p>
          <a:p>
            <a:r>
              <a:rPr lang="en-US" dirty="0">
                <a:solidFill>
                  <a:srgbClr val="FF0000"/>
                </a:solidFill>
              </a:rPr>
              <a:t>	- Abstraction. Each level of detail in the code design uses an abstraction (a way of thinking about or visualizing the problem) to come up with clear ways (for domain experts) to model or create representations in the software.</a:t>
            </a:r>
            <a:br>
              <a:rPr lang="en-US" dirty="0"/>
            </a:br>
            <a:endParaRPr lang="en-US" dirty="0"/>
          </a:p>
          <a:p>
            <a:pPr lvl="1" fontAlgn="base"/>
            <a:r>
              <a:rPr lang="en-US" dirty="0"/>
              <a:t>c. </a:t>
            </a:r>
            <a:r>
              <a:rPr lang="en-US" dirty="0" err="1"/>
              <a:t>Xinxin</a:t>
            </a:r>
            <a:r>
              <a:rPr lang="en-US" dirty="0"/>
              <a:t> is designing an application to display context sensitive information for making medical decisions. To do this she (and the system) require a knowledge of recommended guidelines for specific conditions, which encapsulate the order in which tasks are to be carried out, algorithms to be run to derive required information, and data that has to be accessed.</a:t>
            </a:r>
          </a:p>
          <a:p>
            <a:r>
              <a:rPr lang="en-US" dirty="0"/>
              <a:t>	</a:t>
            </a:r>
            <a:r>
              <a:rPr lang="en-US" dirty="0">
                <a:solidFill>
                  <a:srgbClr val="FF0000"/>
                </a:solidFill>
              </a:rPr>
              <a:t>- Represent problems and solutions from a number of different perspectives. (There were multiple applicable choices for this question.) An argument for the answer given is that different types of UML diagrams could be used to represent the design of each of the major tasks: sequence diagram, activity diagram, class diagram.</a:t>
            </a:r>
            <a:endParaRPr lang="en-US"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75</a:t>
            </a:fld>
            <a:endParaRPr lang="en-US" dirty="0"/>
          </a:p>
        </p:txBody>
      </p:sp>
    </p:spTree>
    <p:extLst>
      <p:ext uri="{BB962C8B-B14F-4D97-AF65-F5344CB8AC3E}">
        <p14:creationId xmlns:p14="http://schemas.microsoft.com/office/powerpoint/2010/main" val="3391079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12" name="TextBox 11"/>
          <p:cNvSpPr txBox="1"/>
          <p:nvPr/>
        </p:nvSpPr>
        <p:spPr>
          <a:xfrm>
            <a:off x="422909" y="782955"/>
            <a:ext cx="11007091" cy="3970318"/>
          </a:xfrm>
          <a:prstGeom prst="rect">
            <a:avLst/>
          </a:prstGeom>
          <a:noFill/>
        </p:spPr>
        <p:txBody>
          <a:bodyPr wrap="square" rtlCol="0">
            <a:spAutoFit/>
          </a:bodyPr>
          <a:lstStyle/>
          <a:p>
            <a:pPr lvl="1" fontAlgn="base"/>
            <a:r>
              <a:rPr lang="en-US" dirty="0"/>
              <a:t>d. Hans was brought onto a team developing computer interpretable guidelines because of a tool he designed to graphically input and represent complex data structures and/or class definitions  and then automatically generate code to implement them.</a:t>
            </a:r>
          </a:p>
          <a:p>
            <a:r>
              <a:rPr lang="en-US" dirty="0"/>
              <a:t>	</a:t>
            </a:r>
            <a:r>
              <a:rPr lang="en-US" dirty="0">
                <a:solidFill>
                  <a:srgbClr val="FF0000"/>
                </a:solidFill>
              </a:rPr>
              <a:t>- Design of data is as important as design of processing. Creating and using a high-level tool to graphically visualize the class data and methods to be used provides a way for multiple team members to create and work with large and complex data structures. Being able to generate code from these diagrams helps keep design and code in sync.</a:t>
            </a:r>
            <a:br>
              <a:rPr lang="en-US" dirty="0"/>
            </a:br>
            <a:endParaRPr lang="en-US" dirty="0"/>
          </a:p>
          <a:p>
            <a:pPr lvl="1" fontAlgn="base"/>
            <a:r>
              <a:rPr lang="en-US" dirty="0"/>
              <a:t>e. </a:t>
            </a:r>
            <a:r>
              <a:rPr lang="en-US" dirty="0" err="1"/>
              <a:t>Erina</a:t>
            </a:r>
            <a:r>
              <a:rPr lang="en-US" dirty="0"/>
              <a:t> is responsible for data mining data that originates from multiple sources, each of which may have different representations. She has broken the problem down into multiple steps: data acquisition, data translation/normalization, data merging,  data cleansing, data analysis, and reporting.</a:t>
            </a:r>
          </a:p>
          <a:p>
            <a:r>
              <a:rPr lang="en-US" i="1" dirty="0"/>
              <a:t>	</a:t>
            </a:r>
            <a:r>
              <a:rPr lang="en-US" i="1" dirty="0">
                <a:solidFill>
                  <a:srgbClr val="FF0000"/>
                </a:solidFill>
              </a:rPr>
              <a:t>- </a:t>
            </a:r>
            <a:r>
              <a:rPr lang="en-US" dirty="0">
                <a:solidFill>
                  <a:srgbClr val="FF0000"/>
                </a:solidFill>
              </a:rPr>
              <a:t>Divide and conquer (Separation of concerns). Each of the listed steps can be implemented without knowledge of how the other steps work. The important connection among them is data transfer as one step is completed and needs to pass on its processed data to the next step.</a:t>
            </a:r>
            <a:endParaRPr lang="en-US" dirty="0"/>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76</a:t>
            </a:fld>
            <a:endParaRPr lang="en-US" dirty="0"/>
          </a:p>
        </p:txBody>
      </p:sp>
    </p:spTree>
    <p:extLst>
      <p:ext uri="{BB962C8B-B14F-4D97-AF65-F5344CB8AC3E}">
        <p14:creationId xmlns:p14="http://schemas.microsoft.com/office/powerpoint/2010/main" val="1925738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77</a:t>
            </a:fld>
            <a:endParaRPr lang="en-US" dirty="0"/>
          </a:p>
        </p:txBody>
      </p:sp>
      <p:sp>
        <p:nvSpPr>
          <p:cNvPr id="6" name="Rectangle 5"/>
          <p:cNvSpPr>
            <a:spLocks noChangeArrowheads="1"/>
          </p:cNvSpPr>
          <p:nvPr/>
        </p:nvSpPr>
        <p:spPr bwMode="auto">
          <a:xfrm>
            <a:off x="-1" y="891301"/>
            <a:ext cx="1198033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lvl="0"/>
            <a:r>
              <a:rPr lang="en-US" altLang="en-US" dirty="0">
                <a:latin typeface="Calibri" panose="020F0502020204030204" pitchFamily="34" charset="0"/>
                <a:ea typeface="Calibri" panose="020F0502020204030204" pitchFamily="34" charset="0"/>
                <a:cs typeface="Times New Roman" panose="02020603050405020304" pitchFamily="18" charset="0"/>
              </a:rPr>
              <a:t>4. For each of the descriptions presented in parts a-e identify a UML diagram from the list below that could be used in the design process to represent the problem. Explain your choice in 1-3 sentences.</a:t>
            </a: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Use case diagram</a:t>
            </a: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Activity diagram</a:t>
            </a: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Component diagram</a:t>
            </a: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Sequence diagram</a:t>
            </a: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Class diagram</a:t>
            </a:r>
          </a:p>
          <a:p>
            <a:pPr marL="285750" lvl="0" indent="-285750">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Times New Roman" panose="02020603050405020304" pitchFamily="18" charset="0"/>
              </a:rPr>
              <a:t>State diagram</a:t>
            </a: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altLang="en-US" dirty="0">
                <a:latin typeface="Calibri" panose="020F0502020204030204" pitchFamily="34" charset="0"/>
                <a:ea typeface="Calibri" panose="020F0502020204030204" pitchFamily="34" charset="0"/>
                <a:cs typeface="Times New Roman" panose="02020603050405020304" pitchFamily="18" charset="0"/>
              </a:rPr>
              <a:t>a. Tracing an event that starts with sensor activating, through a collection of modules to process the event, culminating in an alarm being triggered.</a:t>
            </a:r>
          </a:p>
          <a:p>
            <a:pPr lvl="0">
              <a:tabLst>
                <a:tab pos="515938" algn="l"/>
              </a:tabLs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Sequence diagram. The problem description doesn’t describe any decision making, just a list of modules that will be used in a specific order, and with information that will have to be pass knowledge of the event (and more) along the path.</a:t>
            </a: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altLang="en-US" dirty="0">
                <a:latin typeface="Calibri" panose="020F0502020204030204" pitchFamily="34" charset="0"/>
                <a:ea typeface="Calibri" panose="020F0502020204030204" pitchFamily="34" charset="0"/>
                <a:cs typeface="Times New Roman" panose="02020603050405020304" pitchFamily="18" charset="0"/>
              </a:rPr>
              <a:t>b. Representing a heuristic that iterates over multiple decision points made by three different components.</a:t>
            </a:r>
          </a:p>
          <a:p>
            <a:pPr lvl="0">
              <a:tabLst>
                <a:tab pos="515938" algn="l"/>
              </a:tabLs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Activity diagram. More specifically an activity diagram with ‘swim lanes.’ Whenever decisions and loops are used, an activity diagram will most likely be the best representation tool. Algorithms/heuristics are typically best represented using activity diagrams.</a:t>
            </a: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8723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blipFill>
            <a:blip r:embed="rId3"/>
            <a:tile tx="0" ty="0" sx="100000" sy="100000" flip="none" algn="tl"/>
          </a:blipFill>
          <a:ln>
            <a:noFill/>
          </a:ln>
        </p:spPr>
        <p:txBody>
          <a:bodyPr/>
          <a:lstStyle/>
          <a:p>
            <a:r>
              <a:rPr lang="en-US" b="1" dirty="0"/>
              <a:t>Review midterm</a:t>
            </a:r>
          </a:p>
        </p:txBody>
      </p:sp>
      <p:sp>
        <p:nvSpPr>
          <p:cNvPr id="3" name="Slide Number Placeholder 2"/>
          <p:cNvSpPr>
            <a:spLocks noGrp="1"/>
          </p:cNvSpPr>
          <p:nvPr>
            <p:ph type="sldNum" sz="quarter" idx="12"/>
          </p:nvPr>
        </p:nvSpPr>
        <p:spPr>
          <a:xfrm>
            <a:off x="9448800" y="6492875"/>
            <a:ext cx="2743200" cy="365125"/>
          </a:xfrm>
        </p:spPr>
        <p:txBody>
          <a:bodyPr/>
          <a:lstStyle/>
          <a:p>
            <a:fld id="{B661BBF0-7AC7-4757-B695-A62919CB5B85}" type="slidenum">
              <a:rPr lang="en-US" smtClean="0"/>
              <a:t>78</a:t>
            </a:fld>
            <a:endParaRPr lang="en-US" dirty="0"/>
          </a:p>
        </p:txBody>
      </p:sp>
      <p:sp>
        <p:nvSpPr>
          <p:cNvPr id="6" name="Rectangle 5"/>
          <p:cNvSpPr>
            <a:spLocks noChangeArrowheads="1"/>
          </p:cNvSpPr>
          <p:nvPr/>
        </p:nvSpPr>
        <p:spPr bwMode="auto">
          <a:xfrm>
            <a:off x="0" y="1361265"/>
            <a:ext cx="1198033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92563" algn="l"/>
              </a:tabLst>
              <a:defRPr>
                <a:solidFill>
                  <a:schemeClr val="tx1"/>
                </a:solidFill>
                <a:latin typeface="Arial" panose="020B0604020202020204" pitchFamily="34" charset="0"/>
              </a:defRPr>
            </a:lvl1pPr>
            <a:lvl2pPr eaLnBrk="0" fontAlgn="base" hangingPunct="0">
              <a:spcBef>
                <a:spcPct val="0"/>
              </a:spcBef>
              <a:spcAft>
                <a:spcPct val="0"/>
              </a:spcAft>
              <a:tabLst>
                <a:tab pos="3992563" algn="l"/>
              </a:tabLst>
              <a:defRPr>
                <a:solidFill>
                  <a:schemeClr val="tx1"/>
                </a:solidFill>
                <a:latin typeface="Arial" panose="020B0604020202020204" pitchFamily="34" charset="0"/>
              </a:defRPr>
            </a:lvl2pPr>
            <a:lvl3pPr eaLnBrk="0" fontAlgn="base" hangingPunct="0">
              <a:spcBef>
                <a:spcPct val="0"/>
              </a:spcBef>
              <a:spcAft>
                <a:spcPct val="0"/>
              </a:spcAft>
              <a:tabLst>
                <a:tab pos="3992563" algn="l"/>
              </a:tabLst>
              <a:defRPr>
                <a:solidFill>
                  <a:schemeClr val="tx1"/>
                </a:solidFill>
                <a:latin typeface="Arial" panose="020B0604020202020204" pitchFamily="34" charset="0"/>
              </a:defRPr>
            </a:lvl3pPr>
            <a:lvl4pPr eaLnBrk="0" fontAlgn="base" hangingPunct="0">
              <a:spcBef>
                <a:spcPct val="0"/>
              </a:spcBef>
              <a:spcAft>
                <a:spcPct val="0"/>
              </a:spcAft>
              <a:tabLst>
                <a:tab pos="3992563" algn="l"/>
              </a:tabLst>
              <a:defRPr>
                <a:solidFill>
                  <a:schemeClr val="tx1"/>
                </a:solidFill>
                <a:latin typeface="Arial" panose="020B0604020202020204" pitchFamily="34" charset="0"/>
              </a:defRPr>
            </a:lvl4pPr>
            <a:lvl5pPr eaLnBrk="0" fontAlgn="base" hangingPunct="0">
              <a:spcBef>
                <a:spcPct val="0"/>
              </a:spcBef>
              <a:spcAft>
                <a:spcPct val="0"/>
              </a:spcAft>
              <a:tabLst>
                <a:tab pos="3992563" algn="l"/>
              </a:tabLst>
              <a:defRPr>
                <a:solidFill>
                  <a:schemeClr val="tx1"/>
                </a:solidFill>
                <a:latin typeface="Arial" panose="020B0604020202020204" pitchFamily="34" charset="0"/>
              </a:defRPr>
            </a:lvl5pPr>
            <a:lvl6pPr eaLnBrk="0" fontAlgn="base" hangingPunct="0">
              <a:spcBef>
                <a:spcPct val="0"/>
              </a:spcBef>
              <a:spcAft>
                <a:spcPct val="0"/>
              </a:spcAft>
              <a:tabLst>
                <a:tab pos="3992563" algn="l"/>
              </a:tabLst>
              <a:defRPr>
                <a:solidFill>
                  <a:schemeClr val="tx1"/>
                </a:solidFill>
                <a:latin typeface="Arial" panose="020B0604020202020204" pitchFamily="34" charset="0"/>
              </a:defRPr>
            </a:lvl6pPr>
            <a:lvl7pPr eaLnBrk="0" fontAlgn="base" hangingPunct="0">
              <a:spcBef>
                <a:spcPct val="0"/>
              </a:spcBef>
              <a:spcAft>
                <a:spcPct val="0"/>
              </a:spcAft>
              <a:tabLst>
                <a:tab pos="3992563" algn="l"/>
              </a:tabLst>
              <a:defRPr>
                <a:solidFill>
                  <a:schemeClr val="tx1"/>
                </a:solidFill>
                <a:latin typeface="Arial" panose="020B0604020202020204" pitchFamily="34" charset="0"/>
              </a:defRPr>
            </a:lvl7pPr>
            <a:lvl8pPr eaLnBrk="0" fontAlgn="base" hangingPunct="0">
              <a:spcBef>
                <a:spcPct val="0"/>
              </a:spcBef>
              <a:spcAft>
                <a:spcPct val="0"/>
              </a:spcAft>
              <a:tabLst>
                <a:tab pos="3992563" algn="l"/>
              </a:tabLst>
              <a:defRPr>
                <a:solidFill>
                  <a:schemeClr val="tx1"/>
                </a:solidFill>
                <a:latin typeface="Arial" panose="020B0604020202020204" pitchFamily="34" charset="0"/>
              </a:defRPr>
            </a:lvl8pPr>
            <a:lvl9pPr eaLnBrk="0" fontAlgn="base" hangingPunct="0">
              <a:spcBef>
                <a:spcPct val="0"/>
              </a:spcBef>
              <a:spcAft>
                <a:spcPct val="0"/>
              </a:spcAft>
              <a:tabLst>
                <a:tab pos="3992563" algn="l"/>
              </a:tabLst>
              <a:defRPr>
                <a:solidFill>
                  <a:schemeClr val="tx1"/>
                </a:solidFill>
                <a:latin typeface="Arial" panose="020B0604020202020204" pitchFamily="34" charset="0"/>
              </a:defRPr>
            </a:lvl9pPr>
          </a:lstStyle>
          <a:p>
            <a:pPr lvl="0"/>
            <a:r>
              <a:rPr lang="en-US" altLang="en-US" dirty="0">
                <a:latin typeface="Calibri" panose="020F0502020204030204" pitchFamily="34" charset="0"/>
                <a:ea typeface="Calibri" panose="020F0502020204030204" pitchFamily="34" charset="0"/>
                <a:cs typeface="Times New Roman" panose="02020603050405020304" pitchFamily="18" charset="0"/>
              </a:rPr>
              <a:t>c. Identifying which modules communicate with other modules and the nature of the communication.</a:t>
            </a:r>
          </a:p>
          <a:p>
            <a:pPr lvl="0">
              <a:tabLst>
                <a:tab pos="515938" algn="l"/>
              </a:tabLs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Component diagram. Because the order of the communication is not specified, and we are dealing with modules (higher-level components) a component diagram will best capture identifying the modules and their relations.</a:t>
            </a: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altLang="en-US" dirty="0">
                <a:latin typeface="Calibri" panose="020F0502020204030204" pitchFamily="34" charset="0"/>
                <a:ea typeface="Calibri" panose="020F0502020204030204" pitchFamily="34" charset="0"/>
                <a:cs typeface="Times New Roman" panose="02020603050405020304" pitchFamily="18" charset="0"/>
              </a:rPr>
              <a:t>d. Showing how a real-life entity should be modelled.</a:t>
            </a:r>
          </a:p>
          <a:p>
            <a:pPr lvl="0">
              <a:tabLst>
                <a:tab pos="515938" algn="l"/>
              </a:tabLs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Class diagram. Classes are used to specify the data and computation specifications of what will be instantiated as object. Objects are often considered computer implemented versions of real-life objects.</a:t>
            </a: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altLang="en-US" dirty="0">
                <a:latin typeface="Calibri" panose="020F0502020204030204" pitchFamily="34" charset="0"/>
                <a:ea typeface="Calibri" panose="020F0502020204030204" pitchFamily="34" charset="0"/>
                <a:cs typeface="Times New Roman" panose="02020603050405020304" pitchFamily="18" charset="0"/>
              </a:rPr>
              <a:t>e. Depicting actors and their intended interactions with a system.</a:t>
            </a:r>
          </a:p>
          <a:p>
            <a:pPr lvl="0">
              <a:tabLst>
                <a:tab pos="515938" algn="l"/>
              </a:tabLst>
            </a:pPr>
            <a:r>
              <a:rPr lang="en-US" altLang="en-US" dirty="0">
                <a:latin typeface="Calibri" panose="020F0502020204030204" pitchFamily="34" charset="0"/>
                <a:ea typeface="Calibri" panose="020F0502020204030204" pitchFamily="34" charset="0"/>
                <a:cs typeface="Times New Roman" panose="02020603050405020304" pitchFamily="18" charset="0"/>
              </a:rPr>
              <a:t>	</a:t>
            </a:r>
            <a:r>
              <a:rPr lang="en-US" alt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Use case diagram. Use case diagrams are for showing how actors (users or devices) interact with a system. These interactions should include what the actor expects from the system including what happens when an expected interaction goes wrong.</a:t>
            </a: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alt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0771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384F2-60CD-D34A-CED6-2CBE48DA1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B546C-BC2D-1D50-7F9F-C00E5DD6A10A}"/>
              </a:ext>
            </a:extLst>
          </p:cNvPr>
          <p:cNvSpPr>
            <a:spLocks noGrp="1"/>
          </p:cNvSpPr>
          <p:nvPr>
            <p:ph type="title"/>
          </p:nvPr>
        </p:nvSpPr>
        <p:spPr>
          <a:xfrm>
            <a:off x="0" y="1"/>
            <a:ext cx="12192000" cy="580291"/>
          </a:xfrm>
          <a:solidFill>
            <a:srgbClr val="F61D73"/>
          </a:solidFill>
          <a:ln>
            <a:noFill/>
          </a:ln>
        </p:spPr>
        <p:txBody>
          <a:bodyPr>
            <a:normAutofit/>
          </a:bodyPr>
          <a:lstStyle/>
          <a:p>
            <a:r>
              <a:rPr lang="en-US" sz="2800" dirty="0"/>
              <a:t>Project and midterm question time</a:t>
            </a:r>
          </a:p>
        </p:txBody>
      </p:sp>
      <p:sp>
        <p:nvSpPr>
          <p:cNvPr id="12" name="TextBox 11">
            <a:extLst>
              <a:ext uri="{FF2B5EF4-FFF2-40B4-BE49-F238E27FC236}">
                <a16:creationId xmlns:a16="http://schemas.microsoft.com/office/drawing/2014/main" id="{DA83805D-0C5B-1548-4033-63716C7CFC40}"/>
              </a:ext>
            </a:extLst>
          </p:cNvPr>
          <p:cNvSpPr txBox="1"/>
          <p:nvPr/>
        </p:nvSpPr>
        <p:spPr>
          <a:xfrm>
            <a:off x="422909" y="782955"/>
            <a:ext cx="7412407"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a:t>
            </a:r>
          </a:p>
        </p:txBody>
      </p:sp>
      <p:sp>
        <p:nvSpPr>
          <p:cNvPr id="3" name="Slide Number Placeholder 2">
            <a:extLst>
              <a:ext uri="{FF2B5EF4-FFF2-40B4-BE49-F238E27FC236}">
                <a16:creationId xmlns:a16="http://schemas.microsoft.com/office/drawing/2014/main" id="{0CD51894-DD56-223C-C346-343131F76963}"/>
              </a:ext>
            </a:extLst>
          </p:cNvPr>
          <p:cNvSpPr>
            <a:spLocks noGrp="1"/>
          </p:cNvSpPr>
          <p:nvPr>
            <p:ph type="sldNum" sz="quarter" idx="12"/>
          </p:nvPr>
        </p:nvSpPr>
        <p:spPr>
          <a:xfrm>
            <a:off x="9448800" y="6492875"/>
            <a:ext cx="2743200" cy="365125"/>
          </a:xfrm>
        </p:spPr>
        <p:txBody>
          <a:bodyPr/>
          <a:lstStyle/>
          <a:p>
            <a:fld id="{B661BBF0-7AC7-4757-B695-A62919CB5B85}" type="slidenum">
              <a:rPr lang="en-US" smtClean="0"/>
              <a:t>79</a:t>
            </a:fld>
            <a:endParaRPr lang="en-US" dirty="0"/>
          </a:p>
        </p:txBody>
      </p:sp>
    </p:spTree>
    <p:extLst>
      <p:ext uri="{BB962C8B-B14F-4D97-AF65-F5344CB8AC3E}">
        <p14:creationId xmlns:p14="http://schemas.microsoft.com/office/powerpoint/2010/main" val="414942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FE2BE-4269-DAC0-F67B-85FE25859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45885-BE36-A8C0-7ADF-67F250F543E4}"/>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435A4105-2A44-54B2-F269-ABBA02DBAFD8}"/>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77DD22F9-D33D-C9B8-B298-49B56101F2C6}"/>
              </a:ext>
            </a:extLst>
          </p:cNvPr>
          <p:cNvSpPr txBox="1"/>
          <p:nvPr/>
        </p:nvSpPr>
        <p:spPr>
          <a:xfrm>
            <a:off x="3593231" y="61518"/>
            <a:ext cx="39806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E</a:t>
            </a:r>
          </a:p>
        </p:txBody>
      </p:sp>
      <p:pic>
        <p:nvPicPr>
          <p:cNvPr id="5" name="Picture 4">
            <a:extLst>
              <a:ext uri="{FF2B5EF4-FFF2-40B4-BE49-F238E27FC236}">
                <a16:creationId xmlns:a16="http://schemas.microsoft.com/office/drawing/2014/main" id="{F348102D-9126-79D7-58B2-8AB6F55EEFF3}"/>
              </a:ext>
            </a:extLst>
          </p:cNvPr>
          <p:cNvPicPr>
            <a:picLocks noChangeAspect="1"/>
          </p:cNvPicPr>
          <p:nvPr/>
        </p:nvPicPr>
        <p:blipFill>
          <a:blip r:embed="rId2"/>
          <a:stretch>
            <a:fillRect/>
          </a:stretch>
        </p:blipFill>
        <p:spPr>
          <a:xfrm>
            <a:off x="91596" y="553887"/>
            <a:ext cx="11974528" cy="6173484"/>
          </a:xfrm>
          <a:prstGeom prst="rect">
            <a:avLst/>
          </a:prstGeom>
        </p:spPr>
      </p:pic>
    </p:spTree>
    <p:extLst>
      <p:ext uri="{BB962C8B-B14F-4D97-AF65-F5344CB8AC3E}">
        <p14:creationId xmlns:p14="http://schemas.microsoft.com/office/powerpoint/2010/main" val="23596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6EE1F-B7A0-35A0-9295-B0D5F324A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D1972-5249-01E2-9D9B-52588F0834B8}"/>
              </a:ext>
            </a:extLst>
          </p:cNvPr>
          <p:cNvSpPr>
            <a:spLocks noGrp="1"/>
          </p:cNvSpPr>
          <p:nvPr>
            <p:ph type="title"/>
          </p:nvPr>
        </p:nvSpPr>
        <p:spPr>
          <a:xfrm>
            <a:off x="0" y="0"/>
            <a:ext cx="12192000" cy="492369"/>
          </a:xfrm>
          <a:solidFill>
            <a:schemeClr val="accent2">
              <a:lumMod val="75000"/>
            </a:schemeClr>
          </a:solidFill>
          <a:ln>
            <a:noFill/>
          </a:ln>
        </p:spPr>
        <p:txBody>
          <a:bodyPr>
            <a:normAutofit fontScale="90000"/>
          </a:bodyPr>
          <a:lstStyle/>
          <a:p>
            <a:r>
              <a:rPr lang="en-US" sz="3200" b="1" dirty="0">
                <a:solidFill>
                  <a:schemeClr val="bg1"/>
                </a:solidFill>
              </a:rPr>
              <a:t>Team Presentations</a:t>
            </a:r>
          </a:p>
        </p:txBody>
      </p:sp>
      <p:sp>
        <p:nvSpPr>
          <p:cNvPr id="7" name="Slide Number Placeholder 2">
            <a:extLst>
              <a:ext uri="{FF2B5EF4-FFF2-40B4-BE49-F238E27FC236}">
                <a16:creationId xmlns:a16="http://schemas.microsoft.com/office/drawing/2014/main" id="{F61A66FB-5CB7-5144-75EF-6BC43C12CC05}"/>
              </a:ext>
            </a:extLst>
          </p:cNvPr>
          <p:cNvSpPr>
            <a:spLocks noGrp="1"/>
          </p:cNvSpPr>
          <p:nvPr>
            <p:ph type="sldNum" sz="quarter" idx="12"/>
          </p:nvPr>
        </p:nvSpPr>
        <p:spPr>
          <a:xfrm>
            <a:off x="9448800" y="6492875"/>
            <a:ext cx="2743200" cy="365125"/>
          </a:xfrm>
        </p:spPr>
        <p:txBody>
          <a:bodyPr/>
          <a:lstStyle/>
          <a:p>
            <a:r>
              <a:rPr lang="en-US" dirty="0"/>
              <a:t>15</a:t>
            </a:r>
          </a:p>
        </p:txBody>
      </p:sp>
      <p:sp>
        <p:nvSpPr>
          <p:cNvPr id="3" name="TextBox 2">
            <a:extLst>
              <a:ext uri="{FF2B5EF4-FFF2-40B4-BE49-F238E27FC236}">
                <a16:creationId xmlns:a16="http://schemas.microsoft.com/office/drawing/2014/main" id="{3006BEB0-2C11-79AC-95F6-68AC09BFB924}"/>
              </a:ext>
            </a:extLst>
          </p:cNvPr>
          <p:cNvSpPr txBox="1"/>
          <p:nvPr/>
        </p:nvSpPr>
        <p:spPr>
          <a:xfrm>
            <a:off x="3593231" y="61518"/>
            <a:ext cx="39806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Team E</a:t>
            </a:r>
          </a:p>
        </p:txBody>
      </p:sp>
      <p:pic>
        <p:nvPicPr>
          <p:cNvPr id="5" name="Picture 4">
            <a:extLst>
              <a:ext uri="{FF2B5EF4-FFF2-40B4-BE49-F238E27FC236}">
                <a16:creationId xmlns:a16="http://schemas.microsoft.com/office/drawing/2014/main" id="{3BFFE216-283C-240B-BDFF-4C58292B0B68}"/>
              </a:ext>
            </a:extLst>
          </p:cNvPr>
          <p:cNvPicPr>
            <a:picLocks noChangeAspect="1"/>
          </p:cNvPicPr>
          <p:nvPr/>
        </p:nvPicPr>
        <p:blipFill>
          <a:blip r:embed="rId2"/>
          <a:stretch>
            <a:fillRect/>
          </a:stretch>
        </p:blipFill>
        <p:spPr>
          <a:xfrm>
            <a:off x="65808" y="553887"/>
            <a:ext cx="11944978" cy="6159734"/>
          </a:xfrm>
          <a:prstGeom prst="rect">
            <a:avLst/>
          </a:prstGeom>
        </p:spPr>
      </p:pic>
    </p:spTree>
    <p:extLst>
      <p:ext uri="{BB962C8B-B14F-4D97-AF65-F5344CB8AC3E}">
        <p14:creationId xmlns:p14="http://schemas.microsoft.com/office/powerpoint/2010/main" val="2098970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101825</TotalTime>
  <Words>7842</Words>
  <Application>Microsoft Office PowerPoint</Application>
  <PresentationFormat>Widescreen</PresentationFormat>
  <Paragraphs>884</Paragraphs>
  <Slides>79</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Arial</vt:lpstr>
      <vt:lpstr>Arial Black</vt:lpstr>
      <vt:lpstr>Calibri</vt:lpstr>
      <vt:lpstr>Calibri Light</vt:lpstr>
      <vt:lpstr>Courier New</vt:lpstr>
      <vt:lpstr>Dreaming Outloud Pro</vt:lpstr>
      <vt:lpstr>Symbol</vt:lpstr>
      <vt:lpstr>Tempus Sans ITC</vt:lpstr>
      <vt:lpstr>Wingdings</vt:lpstr>
      <vt:lpstr>Office Theme</vt:lpstr>
      <vt:lpstr>Visio</vt:lpstr>
      <vt:lpstr>PowerPoint Presentation</vt:lpstr>
      <vt:lpstr>Outline for today’s class</vt:lpstr>
      <vt:lpstr>Homework review</vt:lpstr>
      <vt:lpstr>Class Diagrams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Team Presentations</vt:lpstr>
      <vt:lpstr>Project Demonstration</vt:lpstr>
      <vt:lpstr>Project Demonstration</vt:lpstr>
      <vt:lpstr>Review of semester to date</vt:lpstr>
      <vt:lpstr>What is software engineering?</vt:lpstr>
      <vt:lpstr>The Software Development Life Cycle (SDLC)</vt:lpstr>
      <vt:lpstr>Requirements gathering and analysis</vt:lpstr>
      <vt:lpstr>Requirements gathering and analysis</vt:lpstr>
      <vt:lpstr>Use case scenario:</vt:lpstr>
      <vt:lpstr>Use case diagram:</vt:lpstr>
      <vt:lpstr>Requirement gathering and specification comparison</vt:lpstr>
      <vt:lpstr>How to gather information about requirements</vt:lpstr>
      <vt:lpstr>Deriving components (example): use case driven design</vt:lpstr>
      <vt:lpstr>Event tracing:</vt:lpstr>
      <vt:lpstr>Component diagrams</vt:lpstr>
      <vt:lpstr>PowerPoint Presentation</vt:lpstr>
      <vt:lpstr>Component diagrams leading to system diagrams</vt:lpstr>
      <vt:lpstr>Sequence diagrams</vt:lpstr>
      <vt:lpstr>Activity Diagrams</vt:lpstr>
      <vt:lpstr>Class Diagrams</vt:lpstr>
      <vt:lpstr>PowerPoint Presentation</vt:lpstr>
      <vt:lpstr>PowerPoint Presentation</vt:lpstr>
      <vt:lpstr>Core principles</vt:lpstr>
      <vt:lpstr>Core principles</vt:lpstr>
      <vt:lpstr>Core principles</vt:lpstr>
      <vt:lpstr>Core principles</vt:lpstr>
      <vt:lpstr>Core principles</vt:lpstr>
      <vt:lpstr>PowerPoint Presentation</vt:lpstr>
      <vt:lpstr>Homework for Week 9 (November 4th)</vt:lpstr>
      <vt:lpstr>Midterm overview and practice</vt:lpstr>
      <vt:lpstr>Midterm review</vt:lpstr>
      <vt:lpstr>Review midterm</vt:lpstr>
      <vt:lpstr>Review midterm</vt:lpstr>
      <vt:lpstr>Review midterm</vt:lpstr>
      <vt:lpstr>Review midterm</vt:lpstr>
      <vt:lpstr>Review midterm</vt:lpstr>
      <vt:lpstr>Midterm review</vt:lpstr>
      <vt:lpstr>Review midterm</vt:lpstr>
      <vt:lpstr>PowerPoint Presentation</vt:lpstr>
      <vt:lpstr>PowerPoint Presentation</vt:lpstr>
      <vt:lpstr>PowerPoint Presentation</vt:lpstr>
      <vt:lpstr>Midterm review</vt:lpstr>
      <vt:lpstr>Review midterm</vt:lpstr>
      <vt:lpstr>Review midterm</vt:lpstr>
      <vt:lpstr>Review midterm</vt:lpstr>
      <vt:lpstr>Review midterm</vt:lpstr>
      <vt:lpstr>Review midterm</vt:lpstr>
      <vt:lpstr>Review midterm</vt:lpstr>
      <vt:lpstr>Review midterm</vt:lpstr>
      <vt:lpstr>Review midterm</vt:lpstr>
      <vt:lpstr>Review midterm</vt:lpstr>
      <vt:lpstr>Review midterm</vt:lpstr>
      <vt:lpstr>Review midterm</vt:lpstr>
      <vt:lpstr>Review midterm</vt:lpstr>
      <vt:lpstr>Midterm review</vt:lpstr>
      <vt:lpstr>Review midterm</vt:lpstr>
      <vt:lpstr>Review midterm</vt:lpstr>
      <vt:lpstr>Review midterm</vt:lpstr>
      <vt:lpstr>Review midterm</vt:lpstr>
      <vt:lpstr>Review midterm</vt:lpstr>
      <vt:lpstr>Review midterm</vt:lpstr>
      <vt:lpstr>Review midterm</vt:lpstr>
      <vt:lpstr>Project and midterm 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Bill Lord</cp:lastModifiedBy>
  <cp:revision>558</cp:revision>
  <cp:lastPrinted>2019-09-04T13:51:33Z</cp:lastPrinted>
  <dcterms:created xsi:type="dcterms:W3CDTF">2019-08-29T14:53:23Z</dcterms:created>
  <dcterms:modified xsi:type="dcterms:W3CDTF">2024-10-28T20:23:45Z</dcterms:modified>
</cp:coreProperties>
</file>